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3" autoAdjust="0"/>
    <p:restoredTop sz="94660"/>
  </p:normalViewPr>
  <p:slideViewPr>
    <p:cSldViewPr snapToGrid="0">
      <p:cViewPr varScale="1">
        <p:scale>
          <a:sx n="79" d="100"/>
          <a:sy n="79" d="100"/>
        </p:scale>
        <p:origin x="77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674CB-3709-4ACF-BB61-29ADEA3D41BE}"/>
              </a:ext>
            </a:extLst>
          </p:cNvPr>
          <p:cNvSpPr>
            <a:spLocks noGrp="1"/>
          </p:cNvSpPr>
          <p:nvPr>
            <p:ph type="ctrTitle"/>
          </p:nvPr>
        </p:nvSpPr>
        <p:spPr>
          <a:xfrm>
            <a:off x="1524000" y="1033272"/>
            <a:ext cx="9144000" cy="2478024"/>
          </a:xfrm>
        </p:spPr>
        <p:txBody>
          <a:bodyPr lIns="0" tIns="0" rIns="0" bIns="0" anchor="b">
            <a:noAutofit/>
          </a:bodyPr>
          <a:lstStyle>
            <a:lvl1pPr algn="ctr">
              <a:defRPr sz="4000" spc="750" baseline="0"/>
            </a:lvl1pPr>
          </a:lstStyle>
          <a:p>
            <a:r>
              <a:rPr lang="ja-JP" altLang="en-US"/>
              <a:t>マスター タイトルの書式設定</a:t>
            </a:r>
            <a:endParaRPr lang="en-US" dirty="0"/>
          </a:p>
        </p:txBody>
      </p:sp>
      <p:sp>
        <p:nvSpPr>
          <p:cNvPr id="3" name="Subtitle 2">
            <a:extLst>
              <a:ext uri="{FF2B5EF4-FFF2-40B4-BE49-F238E27FC236}">
                <a16:creationId xmlns:a16="http://schemas.microsoft.com/office/drawing/2014/main" id="{E06DA6BE-9B64-48FC-92D1-EF0D426A3974}"/>
              </a:ext>
            </a:extLst>
          </p:cNvPr>
          <p:cNvSpPr>
            <a:spLocks noGrp="1"/>
          </p:cNvSpPr>
          <p:nvPr>
            <p:ph type="subTitle" idx="1"/>
          </p:nvPr>
        </p:nvSpPr>
        <p:spPr>
          <a:xfrm>
            <a:off x="1524000" y="3822192"/>
            <a:ext cx="9144000" cy="1435608"/>
          </a:xfrm>
        </p:spPr>
        <p:txBody>
          <a:bodyPr lIns="0" tIns="0" rIns="0" bIns="0">
            <a:normAutofit/>
          </a:bodyPr>
          <a:lstStyle>
            <a:lvl1pPr marL="0" indent="0" algn="ctr">
              <a:lnSpc>
                <a:spcPct val="150000"/>
              </a:lnSpc>
              <a:buNone/>
              <a:defRPr sz="1600" cap="all" spc="600"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a:extLst>
              <a:ext uri="{FF2B5EF4-FFF2-40B4-BE49-F238E27FC236}">
                <a16:creationId xmlns:a16="http://schemas.microsoft.com/office/drawing/2014/main" id="{B083AE59-8E21-449F-86DA-5BE297010864}"/>
              </a:ext>
            </a:extLst>
          </p:cNvPr>
          <p:cNvSpPr>
            <a:spLocks noGrp="1"/>
          </p:cNvSpPr>
          <p:nvPr>
            <p:ph type="dt" sz="half" idx="10"/>
          </p:nvPr>
        </p:nvSpPr>
        <p:spPr/>
        <p:txBody>
          <a:bodyPr/>
          <a:lstStyle/>
          <a:p>
            <a:fld id="{655A5808-3B61-48CC-92EF-85AC2E0DFA56}" type="datetime2">
              <a:rPr lang="en-US" smtClean="0"/>
              <a:t>Tuesday, February 25, 2025</a:t>
            </a:fld>
            <a:endParaRPr lang="en-US"/>
          </a:p>
        </p:txBody>
      </p:sp>
      <p:sp>
        <p:nvSpPr>
          <p:cNvPr id="5" name="Footer Placeholder 4">
            <a:extLst>
              <a:ext uri="{FF2B5EF4-FFF2-40B4-BE49-F238E27FC236}">
                <a16:creationId xmlns:a16="http://schemas.microsoft.com/office/drawing/2014/main" id="{4E8CCD60-9970-49FD-8254-21154BAA1E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C0A488-07A7-42F9-B1DF-68545B75417D}"/>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2792939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DC3B6-2D75-4EC4-9120-88DCE0EA61A2}"/>
              </a:ext>
            </a:extLst>
          </p:cNvPr>
          <p:cNvSpPr>
            <a:spLocks noGrp="1"/>
          </p:cNvSpPr>
          <p:nvPr>
            <p:ph type="title"/>
          </p:nvPr>
        </p:nvSpPr>
        <p:spPr/>
        <p:txBody>
          <a:bodyPr/>
          <a:lstStyle/>
          <a:p>
            <a:r>
              <a:rPr lang="ja-JP" altLang="en-US"/>
              <a:t>マスター タイトルの書式設定</a:t>
            </a:r>
            <a:endParaRPr lang="en-US"/>
          </a:p>
        </p:txBody>
      </p:sp>
      <p:sp>
        <p:nvSpPr>
          <p:cNvPr id="3" name="Vertical Text Placeholder 2">
            <a:extLst>
              <a:ext uri="{FF2B5EF4-FFF2-40B4-BE49-F238E27FC236}">
                <a16:creationId xmlns:a16="http://schemas.microsoft.com/office/drawing/2014/main" id="{B74B06CB-A0FE-4499-B674-90C8C281A55A}"/>
              </a:ext>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4E7FD700-765A-4DE6-A8EC-9D9D92FCBB42}"/>
              </a:ext>
            </a:extLst>
          </p:cNvPr>
          <p:cNvSpPr>
            <a:spLocks noGrp="1"/>
          </p:cNvSpPr>
          <p:nvPr>
            <p:ph type="dt" sz="half" idx="10"/>
          </p:nvPr>
        </p:nvSpPr>
        <p:spPr/>
        <p:txBody>
          <a:bodyPr/>
          <a:lstStyle/>
          <a:p>
            <a:fld id="{735E98AF-4574-4509-BF7A-519ACD5BF826}" type="datetime2">
              <a:rPr lang="en-US" smtClean="0"/>
              <a:t>Tuesday, February 25, 2025</a:t>
            </a:fld>
            <a:endParaRPr lang="en-US"/>
          </a:p>
        </p:txBody>
      </p:sp>
      <p:sp>
        <p:nvSpPr>
          <p:cNvPr id="5" name="Footer Placeholder 4">
            <a:extLst>
              <a:ext uri="{FF2B5EF4-FFF2-40B4-BE49-F238E27FC236}">
                <a16:creationId xmlns:a16="http://schemas.microsoft.com/office/drawing/2014/main" id="{0C4664EC-C4B1-4D14-9ED3-14C6CCBFFC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DF5526-E518-4133-9F44-D812576C1092}"/>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2720738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F62998-15B1-4CA8-8C60-7801001F8060}"/>
              </a:ext>
            </a:extLst>
          </p:cNvPr>
          <p:cNvSpPr>
            <a:spLocks noGrp="1"/>
          </p:cNvSpPr>
          <p:nvPr>
            <p:ph type="title" orient="vert"/>
          </p:nvPr>
        </p:nvSpPr>
        <p:spPr>
          <a:xfrm>
            <a:off x="8724900" y="838899"/>
            <a:ext cx="2628900" cy="4849301"/>
          </a:xfrm>
        </p:spPr>
        <p:txBody>
          <a:bodyPr vert="eaVert"/>
          <a:lstStyle/>
          <a:p>
            <a:r>
              <a:rPr lang="ja-JP" altLang="en-US"/>
              <a:t>マスター タイトルの書式設定</a:t>
            </a:r>
            <a:endParaRPr lang="en-US" dirty="0"/>
          </a:p>
        </p:txBody>
      </p:sp>
      <p:sp>
        <p:nvSpPr>
          <p:cNvPr id="3" name="Vertical Text Placeholder 2">
            <a:extLst>
              <a:ext uri="{FF2B5EF4-FFF2-40B4-BE49-F238E27FC236}">
                <a16:creationId xmlns:a16="http://schemas.microsoft.com/office/drawing/2014/main" id="{111AE278-0885-4594-AB09-120344C7D882}"/>
              </a:ext>
            </a:extLst>
          </p:cNvPr>
          <p:cNvSpPr>
            <a:spLocks noGrp="1"/>
          </p:cNvSpPr>
          <p:nvPr>
            <p:ph type="body" orient="vert" idx="1"/>
          </p:nvPr>
        </p:nvSpPr>
        <p:spPr>
          <a:xfrm>
            <a:off x="849235" y="838900"/>
            <a:ext cx="7723265" cy="48493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85B850CC-FB43-4988-8D4E-9C54C20185B4}"/>
              </a:ext>
            </a:extLst>
          </p:cNvPr>
          <p:cNvSpPr>
            <a:spLocks noGrp="1"/>
          </p:cNvSpPr>
          <p:nvPr>
            <p:ph type="dt" sz="half" idx="10"/>
          </p:nvPr>
        </p:nvSpPr>
        <p:spPr/>
        <p:txBody>
          <a:bodyPr/>
          <a:lstStyle/>
          <a:p>
            <a:fld id="{93DD97D4-9636-490F-85D0-E926C2B6F3B1}" type="datetime2">
              <a:rPr lang="en-US" smtClean="0"/>
              <a:t>Tuesday, February 25, 2025</a:t>
            </a:fld>
            <a:endParaRPr lang="en-US"/>
          </a:p>
        </p:txBody>
      </p:sp>
      <p:sp>
        <p:nvSpPr>
          <p:cNvPr id="5" name="Footer Placeholder 4">
            <a:extLst>
              <a:ext uri="{FF2B5EF4-FFF2-40B4-BE49-F238E27FC236}">
                <a16:creationId xmlns:a16="http://schemas.microsoft.com/office/drawing/2014/main" id="{47A70300-3853-4FB4-A084-CF6E5CF2BD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DBAFB0-25AA-4B69-8418-418F47A92700}"/>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3395997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E0F35-0AE7-48AB-9005-F1DB4BD0B473}"/>
              </a:ext>
            </a:extLst>
          </p:cNvPr>
          <p:cNvSpPr>
            <a:spLocks noGrp="1"/>
          </p:cNvSpPr>
          <p:nvPr>
            <p:ph type="title"/>
          </p:nvPr>
        </p:nvSpPr>
        <p:spPr/>
        <p:txBody>
          <a:bodyPr/>
          <a:lstStyle/>
          <a:p>
            <a:r>
              <a:rPr lang="ja-JP" altLang="en-US"/>
              <a:t>マスター タイトルの書式設定</a:t>
            </a:r>
            <a:endParaRPr lang="en-US" dirty="0"/>
          </a:p>
        </p:txBody>
      </p:sp>
      <p:sp>
        <p:nvSpPr>
          <p:cNvPr id="3" name="Content Placeholder 2">
            <a:extLst>
              <a:ext uri="{FF2B5EF4-FFF2-40B4-BE49-F238E27FC236}">
                <a16:creationId xmlns:a16="http://schemas.microsoft.com/office/drawing/2014/main" id="{4DDD4022-C31F-4C4C-B5BF-5F9730C08A00}"/>
              </a:ext>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99A45EE9-11D3-436C-9D73-1AA6CCDB165F}"/>
              </a:ext>
            </a:extLst>
          </p:cNvPr>
          <p:cNvSpPr>
            <a:spLocks noGrp="1"/>
          </p:cNvSpPr>
          <p:nvPr>
            <p:ph type="dt" sz="half" idx="10"/>
          </p:nvPr>
        </p:nvSpPr>
        <p:spPr/>
        <p:txBody>
          <a:bodyPr/>
          <a:lstStyle/>
          <a:p>
            <a:fld id="{2F3AF3C6-0FD4-4939-991C-00DDE5C56815}" type="datetime2">
              <a:rPr lang="en-US" smtClean="0"/>
              <a:t>Tuesday, February 25, 2025</a:t>
            </a:fld>
            <a:endParaRPr lang="en-US"/>
          </a:p>
        </p:txBody>
      </p:sp>
      <p:sp>
        <p:nvSpPr>
          <p:cNvPr id="5" name="Footer Placeholder 4">
            <a:extLst>
              <a:ext uri="{FF2B5EF4-FFF2-40B4-BE49-F238E27FC236}">
                <a16:creationId xmlns:a16="http://schemas.microsoft.com/office/drawing/2014/main" id="{92817DCF-881F-4956-81AE-A6D27A88F4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265F17-AD75-4B7E-970D-5D4DBD5D170C}"/>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1906150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C12CB-05D8-4D62-BDC5-812DB6DD04CD}"/>
              </a:ext>
            </a:extLst>
          </p:cNvPr>
          <p:cNvSpPr>
            <a:spLocks noGrp="1"/>
          </p:cNvSpPr>
          <p:nvPr>
            <p:ph type="title"/>
          </p:nvPr>
        </p:nvSpPr>
        <p:spPr>
          <a:xfrm>
            <a:off x="1371600" y="1709738"/>
            <a:ext cx="9966960" cy="2852737"/>
          </a:xfrm>
        </p:spPr>
        <p:txBody>
          <a:bodyPr anchor="b">
            <a:normAutofit/>
          </a:bodyPr>
          <a:lstStyle>
            <a:lvl1pPr>
              <a:lnSpc>
                <a:spcPct val="100000"/>
              </a:lnSpc>
              <a:defRPr sz="4400" spc="750" baseline="0"/>
            </a:lvl1p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7C52F020-8516-4B9E-B455-5731ED6C9E9E}"/>
              </a:ext>
            </a:extLst>
          </p:cNvPr>
          <p:cNvSpPr>
            <a:spLocks noGrp="1"/>
          </p:cNvSpPr>
          <p:nvPr>
            <p:ph type="body" idx="1"/>
          </p:nvPr>
        </p:nvSpPr>
        <p:spPr>
          <a:xfrm>
            <a:off x="1371600" y="4974336"/>
            <a:ext cx="9966961" cy="1115568"/>
          </a:xfrm>
        </p:spPr>
        <p:txBody>
          <a:bodyPr>
            <a:normAutofit/>
          </a:bodyPr>
          <a:lstStyle>
            <a:lvl1pPr marL="0" indent="0">
              <a:buNone/>
              <a:defRPr sz="1600" cap="all" spc="6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7C822993-6E28-44BB-B983-095B476B801A}"/>
              </a:ext>
            </a:extLst>
          </p:cNvPr>
          <p:cNvSpPr>
            <a:spLocks noGrp="1"/>
          </p:cNvSpPr>
          <p:nvPr>
            <p:ph type="dt" sz="half" idx="10"/>
          </p:nvPr>
        </p:nvSpPr>
        <p:spPr/>
        <p:txBody>
          <a:bodyPr/>
          <a:lstStyle/>
          <a:p>
            <a:fld id="{86807482-8128-47C6-A8DD-6452B0291CFF}" type="datetime2">
              <a:rPr lang="en-US" smtClean="0"/>
              <a:t>Tuesday, February 25, 2025</a:t>
            </a:fld>
            <a:endParaRPr lang="en-US"/>
          </a:p>
        </p:txBody>
      </p:sp>
      <p:sp>
        <p:nvSpPr>
          <p:cNvPr id="5" name="Footer Placeholder 4">
            <a:extLst>
              <a:ext uri="{FF2B5EF4-FFF2-40B4-BE49-F238E27FC236}">
                <a16:creationId xmlns:a16="http://schemas.microsoft.com/office/drawing/2014/main" id="{FC909971-06C9-462B-81D9-BEF24C708A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9A076D-47C1-49CD-9A8B-956DB3FC31F7}"/>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4163642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8DFBD-F5ED-455C-8AD0-97476A55E3D5}"/>
              </a:ext>
            </a:extLst>
          </p:cNvPr>
          <p:cNvSpPr>
            <a:spLocks noGrp="1"/>
          </p:cNvSpPr>
          <p:nvPr>
            <p:ph type="title"/>
          </p:nvPr>
        </p:nvSpPr>
        <p:spPr/>
        <p:txBody>
          <a:bodyPr/>
          <a:lstStyle/>
          <a:p>
            <a:r>
              <a:rPr lang="ja-JP" altLang="en-US"/>
              <a:t>マスター タイトルの書式設定</a:t>
            </a:r>
            <a:endParaRPr lang="en-US" dirty="0"/>
          </a:p>
        </p:txBody>
      </p:sp>
      <p:sp>
        <p:nvSpPr>
          <p:cNvPr id="3" name="Content Placeholder 2">
            <a:extLst>
              <a:ext uri="{FF2B5EF4-FFF2-40B4-BE49-F238E27FC236}">
                <a16:creationId xmlns:a16="http://schemas.microsoft.com/office/drawing/2014/main" id="{8C30E58C-F463-4D52-9225-9410133113A4}"/>
              </a:ext>
            </a:extLst>
          </p:cNvPr>
          <p:cNvSpPr>
            <a:spLocks noGrp="1"/>
          </p:cNvSpPr>
          <p:nvPr>
            <p:ph sz="half" idx="1"/>
          </p:nvPr>
        </p:nvSpPr>
        <p:spPr>
          <a:xfrm>
            <a:off x="1371600" y="2112264"/>
            <a:ext cx="4846320" cy="39593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a:extLst>
              <a:ext uri="{FF2B5EF4-FFF2-40B4-BE49-F238E27FC236}">
                <a16:creationId xmlns:a16="http://schemas.microsoft.com/office/drawing/2014/main" id="{6AF7BDB4-97FA-485D-A557-6F96692BAC9E}"/>
              </a:ext>
            </a:extLst>
          </p:cNvPr>
          <p:cNvSpPr>
            <a:spLocks noGrp="1"/>
          </p:cNvSpPr>
          <p:nvPr>
            <p:ph sz="half" idx="2"/>
          </p:nvPr>
        </p:nvSpPr>
        <p:spPr>
          <a:xfrm>
            <a:off x="6766560" y="2112265"/>
            <a:ext cx="4846320" cy="395935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a:extLst>
              <a:ext uri="{FF2B5EF4-FFF2-40B4-BE49-F238E27FC236}">
                <a16:creationId xmlns:a16="http://schemas.microsoft.com/office/drawing/2014/main" id="{68C50007-C799-4117-8ACD-5EE980E63F17}"/>
              </a:ext>
            </a:extLst>
          </p:cNvPr>
          <p:cNvSpPr>
            <a:spLocks noGrp="1"/>
          </p:cNvSpPr>
          <p:nvPr>
            <p:ph type="dt" sz="half" idx="10"/>
          </p:nvPr>
        </p:nvSpPr>
        <p:spPr/>
        <p:txBody>
          <a:bodyPr/>
          <a:lstStyle/>
          <a:p>
            <a:fld id="{37903F25-275E-41DE-BE3B-EBF0DB49F9B1}" type="datetime2">
              <a:rPr lang="en-US" smtClean="0"/>
              <a:t>Tuesday, February 25, 2025</a:t>
            </a:fld>
            <a:endParaRPr lang="en-US"/>
          </a:p>
        </p:txBody>
      </p:sp>
      <p:sp>
        <p:nvSpPr>
          <p:cNvPr id="6" name="Footer Placeholder 5">
            <a:extLst>
              <a:ext uri="{FF2B5EF4-FFF2-40B4-BE49-F238E27FC236}">
                <a16:creationId xmlns:a16="http://schemas.microsoft.com/office/drawing/2014/main" id="{F24E8968-6BAD-4D5A-BF1D-911C7A39C1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9D8C08-BF20-4D5E-9004-0C075C36D8A4}"/>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3966436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2036E0D-26A5-455A-A8BD-70DA8BC03EB2}"/>
              </a:ext>
            </a:extLst>
          </p:cNvPr>
          <p:cNvSpPr>
            <a:spLocks noGrp="1"/>
          </p:cNvSpPr>
          <p:nvPr>
            <p:ph type="body" idx="1"/>
          </p:nvPr>
        </p:nvSpPr>
        <p:spPr>
          <a:xfrm>
            <a:off x="1371600" y="2112264"/>
            <a:ext cx="484107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a:extLst>
              <a:ext uri="{FF2B5EF4-FFF2-40B4-BE49-F238E27FC236}">
                <a16:creationId xmlns:a16="http://schemas.microsoft.com/office/drawing/2014/main" id="{E7FD4EA0-094D-4056-9032-BFB44B40896B}"/>
              </a:ext>
            </a:extLst>
          </p:cNvPr>
          <p:cNvSpPr>
            <a:spLocks noGrp="1"/>
          </p:cNvSpPr>
          <p:nvPr>
            <p:ph sz="half" idx="2"/>
          </p:nvPr>
        </p:nvSpPr>
        <p:spPr>
          <a:xfrm>
            <a:off x="1371600" y="3018472"/>
            <a:ext cx="4841076" cy="310485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a:extLst>
              <a:ext uri="{FF2B5EF4-FFF2-40B4-BE49-F238E27FC236}">
                <a16:creationId xmlns:a16="http://schemas.microsoft.com/office/drawing/2014/main" id="{5FC0CCE8-718F-4620-8B4A-C60EEA7B884D}"/>
              </a:ext>
            </a:extLst>
          </p:cNvPr>
          <p:cNvSpPr>
            <a:spLocks noGrp="1"/>
          </p:cNvSpPr>
          <p:nvPr>
            <p:ph type="body" sz="quarter" idx="3"/>
          </p:nvPr>
        </p:nvSpPr>
        <p:spPr>
          <a:xfrm>
            <a:off x="6766560" y="2112264"/>
            <a:ext cx="484632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a:extLst>
              <a:ext uri="{FF2B5EF4-FFF2-40B4-BE49-F238E27FC236}">
                <a16:creationId xmlns:a16="http://schemas.microsoft.com/office/drawing/2014/main" id="{56CE86DF-0069-4D31-BDD3-A9A2F9B7B468}"/>
              </a:ext>
            </a:extLst>
          </p:cNvPr>
          <p:cNvSpPr>
            <a:spLocks noGrp="1"/>
          </p:cNvSpPr>
          <p:nvPr>
            <p:ph sz="quarter" idx="4"/>
          </p:nvPr>
        </p:nvSpPr>
        <p:spPr>
          <a:xfrm>
            <a:off x="6766560" y="3018471"/>
            <a:ext cx="4841076" cy="3104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a:extLst>
              <a:ext uri="{FF2B5EF4-FFF2-40B4-BE49-F238E27FC236}">
                <a16:creationId xmlns:a16="http://schemas.microsoft.com/office/drawing/2014/main" id="{21A5ED06-FE54-4B86-A8D4-07D0EB08C3AB}"/>
              </a:ext>
            </a:extLst>
          </p:cNvPr>
          <p:cNvSpPr>
            <a:spLocks noGrp="1"/>
          </p:cNvSpPr>
          <p:nvPr>
            <p:ph type="dt" sz="half" idx="10"/>
          </p:nvPr>
        </p:nvSpPr>
        <p:spPr/>
        <p:txBody>
          <a:bodyPr/>
          <a:lstStyle/>
          <a:p>
            <a:fld id="{EE475572-4A44-4171-84AA-64D42C8050A6}" type="datetime2">
              <a:rPr lang="en-US" smtClean="0"/>
              <a:t>Tuesday, February 25, 2025</a:t>
            </a:fld>
            <a:endParaRPr lang="en-US"/>
          </a:p>
        </p:txBody>
      </p:sp>
      <p:sp>
        <p:nvSpPr>
          <p:cNvPr id="8" name="Footer Placeholder 7">
            <a:extLst>
              <a:ext uri="{FF2B5EF4-FFF2-40B4-BE49-F238E27FC236}">
                <a16:creationId xmlns:a16="http://schemas.microsoft.com/office/drawing/2014/main" id="{CE9EC6C3-0950-4AFE-936A-9AB5D22784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84B1D1-BE0C-48F4-BC74-90675A0F07CF}"/>
              </a:ext>
            </a:extLst>
          </p:cNvPr>
          <p:cNvSpPr>
            <a:spLocks noGrp="1"/>
          </p:cNvSpPr>
          <p:nvPr>
            <p:ph type="sldNum" sz="quarter" idx="12"/>
          </p:nvPr>
        </p:nvSpPr>
        <p:spPr/>
        <p:txBody>
          <a:bodyPr/>
          <a:lstStyle/>
          <a:p>
            <a:fld id="{C01389E6-C847-4AD0-B56D-D205B2EAB1EE}" type="slidenum">
              <a:rPr lang="en-US" smtClean="0"/>
              <a:t>‹#›</a:t>
            </a:fld>
            <a:endParaRPr lang="en-US"/>
          </a:p>
        </p:txBody>
      </p:sp>
      <p:sp>
        <p:nvSpPr>
          <p:cNvPr id="10" name="Title 9">
            <a:extLst>
              <a:ext uri="{FF2B5EF4-FFF2-40B4-BE49-F238E27FC236}">
                <a16:creationId xmlns:a16="http://schemas.microsoft.com/office/drawing/2014/main" id="{2D453288-3D76-40C1-BE00-223AB28F13DF}"/>
              </a:ext>
            </a:extLst>
          </p:cNvPr>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444478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B1716-24B0-42CD-95B6-843092597B29}"/>
              </a:ext>
            </a:extLst>
          </p:cNvPr>
          <p:cNvSpPr>
            <a:spLocks noGrp="1"/>
          </p:cNvSpPr>
          <p:nvPr>
            <p:ph type="title"/>
          </p:nvPr>
        </p:nvSpPr>
        <p:spPr/>
        <p:txBody>
          <a:bodyPr/>
          <a:lstStyle/>
          <a:p>
            <a:r>
              <a:rPr lang="ja-JP" altLang="en-US"/>
              <a:t>マスター タイトルの書式設定</a:t>
            </a:r>
            <a:endParaRPr lang="en-US"/>
          </a:p>
        </p:txBody>
      </p:sp>
      <p:sp>
        <p:nvSpPr>
          <p:cNvPr id="3" name="Date Placeholder 2">
            <a:extLst>
              <a:ext uri="{FF2B5EF4-FFF2-40B4-BE49-F238E27FC236}">
                <a16:creationId xmlns:a16="http://schemas.microsoft.com/office/drawing/2014/main" id="{F9E3617E-4B11-481F-AC6E-00031790294A}"/>
              </a:ext>
            </a:extLst>
          </p:cNvPr>
          <p:cNvSpPr>
            <a:spLocks noGrp="1"/>
          </p:cNvSpPr>
          <p:nvPr>
            <p:ph type="dt" sz="half" idx="10"/>
          </p:nvPr>
        </p:nvSpPr>
        <p:spPr/>
        <p:txBody>
          <a:bodyPr/>
          <a:lstStyle/>
          <a:p>
            <a:fld id="{C4C1612E-528E-4FD5-9E9E-E15F1108F171}" type="datetime2">
              <a:rPr lang="en-US" smtClean="0"/>
              <a:t>Tuesday, February 25, 2025</a:t>
            </a:fld>
            <a:endParaRPr lang="en-US"/>
          </a:p>
        </p:txBody>
      </p:sp>
      <p:sp>
        <p:nvSpPr>
          <p:cNvPr id="4" name="Footer Placeholder 3">
            <a:extLst>
              <a:ext uri="{FF2B5EF4-FFF2-40B4-BE49-F238E27FC236}">
                <a16:creationId xmlns:a16="http://schemas.microsoft.com/office/drawing/2014/main" id="{F6BF19CC-06D3-40E9-81B5-63B457B220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EFC312-3AA5-46F7-B701-3D9327A68DB7}"/>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4200054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C9E28E-1389-47AF-B3EB-22571417ACBE}"/>
              </a:ext>
            </a:extLst>
          </p:cNvPr>
          <p:cNvSpPr>
            <a:spLocks noGrp="1"/>
          </p:cNvSpPr>
          <p:nvPr>
            <p:ph type="dt" sz="half" idx="10"/>
          </p:nvPr>
        </p:nvSpPr>
        <p:spPr/>
        <p:txBody>
          <a:bodyPr/>
          <a:lstStyle/>
          <a:p>
            <a:fld id="{D4F6D862-A06D-436F-A92E-EBAAD50B6E50}" type="datetime2">
              <a:rPr lang="en-US" smtClean="0"/>
              <a:t>Tuesday, February 25, 2025</a:t>
            </a:fld>
            <a:endParaRPr lang="en-US"/>
          </a:p>
        </p:txBody>
      </p:sp>
      <p:sp>
        <p:nvSpPr>
          <p:cNvPr id="3" name="Footer Placeholder 2">
            <a:extLst>
              <a:ext uri="{FF2B5EF4-FFF2-40B4-BE49-F238E27FC236}">
                <a16:creationId xmlns:a16="http://schemas.microsoft.com/office/drawing/2014/main" id="{BFCF6B08-1984-4F7C-9F6E-A4F47BDBA21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71B3C5-CEC7-427F-931C-1318C421BEF9}"/>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4115205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EB55F-536E-4547-A5D2-0483FC3684CD}"/>
              </a:ext>
            </a:extLst>
          </p:cNvPr>
          <p:cNvSpPr>
            <a:spLocks noGrp="1"/>
          </p:cNvSpPr>
          <p:nvPr>
            <p:ph type="title"/>
          </p:nvPr>
        </p:nvSpPr>
        <p:spPr>
          <a:xfrm>
            <a:off x="1371600" y="987425"/>
            <a:ext cx="3932237" cy="1894511"/>
          </a:xfrm>
        </p:spPr>
        <p:txBody>
          <a:bodyPr anchor="b"/>
          <a:lstStyle>
            <a:lvl1pPr>
              <a:lnSpc>
                <a:spcPct val="100000"/>
              </a:lnSpc>
              <a:defRPr sz="3200"/>
            </a:lvl1pPr>
          </a:lstStyle>
          <a:p>
            <a:r>
              <a:rPr lang="ja-JP" altLang="en-US"/>
              <a:t>マスター タイトルの書式設定</a:t>
            </a:r>
            <a:endParaRPr lang="en-US" dirty="0"/>
          </a:p>
        </p:txBody>
      </p:sp>
      <p:sp>
        <p:nvSpPr>
          <p:cNvPr id="3" name="Content Placeholder 2">
            <a:extLst>
              <a:ext uri="{FF2B5EF4-FFF2-40B4-BE49-F238E27FC236}">
                <a16:creationId xmlns:a16="http://schemas.microsoft.com/office/drawing/2014/main" id="{3D717D3C-533B-4EA9-886B-FAE59956C74C}"/>
              </a:ext>
            </a:extLst>
          </p:cNvPr>
          <p:cNvSpPr>
            <a:spLocks noGrp="1"/>
          </p:cNvSpPr>
          <p:nvPr>
            <p:ph idx="1"/>
          </p:nvPr>
        </p:nvSpPr>
        <p:spPr>
          <a:xfrm>
            <a:off x="5650992" y="987425"/>
            <a:ext cx="5687568" cy="4873625"/>
          </a:xfrm>
        </p:spPr>
        <p:txBody>
          <a:bodyPr>
            <a:normAutofit/>
          </a:bodyPr>
          <a:lstStyle>
            <a:lvl1pPr>
              <a:defRPr sz="20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a:extLst>
              <a:ext uri="{FF2B5EF4-FFF2-40B4-BE49-F238E27FC236}">
                <a16:creationId xmlns:a16="http://schemas.microsoft.com/office/drawing/2014/main" id="{2419D2E1-4B17-4608-961E-2C4719855E89}"/>
              </a:ext>
            </a:extLst>
          </p:cNvPr>
          <p:cNvSpPr>
            <a:spLocks noGrp="1"/>
          </p:cNvSpPr>
          <p:nvPr>
            <p:ph type="body" sz="half" idx="2"/>
          </p:nvPr>
        </p:nvSpPr>
        <p:spPr>
          <a:xfrm>
            <a:off x="1371600" y="3058510"/>
            <a:ext cx="3932237" cy="28025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a:extLst>
              <a:ext uri="{FF2B5EF4-FFF2-40B4-BE49-F238E27FC236}">
                <a16:creationId xmlns:a16="http://schemas.microsoft.com/office/drawing/2014/main" id="{B75A3535-184C-438C-AE91-9C42B7C5AFB6}"/>
              </a:ext>
            </a:extLst>
          </p:cNvPr>
          <p:cNvSpPr>
            <a:spLocks noGrp="1"/>
          </p:cNvSpPr>
          <p:nvPr>
            <p:ph type="dt" sz="half" idx="10"/>
          </p:nvPr>
        </p:nvSpPr>
        <p:spPr/>
        <p:txBody>
          <a:bodyPr/>
          <a:lstStyle/>
          <a:p>
            <a:fld id="{B73E0B7D-2260-4809-8F0A-9E5F3E24F169}" type="datetime2">
              <a:rPr lang="en-US" smtClean="0"/>
              <a:t>Tuesday, February 25, 2025</a:t>
            </a:fld>
            <a:endParaRPr lang="en-US"/>
          </a:p>
        </p:txBody>
      </p:sp>
      <p:sp>
        <p:nvSpPr>
          <p:cNvPr id="6" name="Footer Placeholder 5">
            <a:extLst>
              <a:ext uri="{FF2B5EF4-FFF2-40B4-BE49-F238E27FC236}">
                <a16:creationId xmlns:a16="http://schemas.microsoft.com/office/drawing/2014/main" id="{0DF6DBC3-4A58-42BA-9B55-A9A7251037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4E6563-0AB6-4038-A12B-A259552DB66C}"/>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2543851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702C5-1E3B-4C62-A538-59BB572864A0}"/>
              </a:ext>
            </a:extLst>
          </p:cNvPr>
          <p:cNvSpPr>
            <a:spLocks noGrp="1"/>
          </p:cNvSpPr>
          <p:nvPr>
            <p:ph type="title"/>
          </p:nvPr>
        </p:nvSpPr>
        <p:spPr>
          <a:xfrm>
            <a:off x="1371600" y="987552"/>
            <a:ext cx="3932237" cy="1892808"/>
          </a:xfrm>
        </p:spPr>
        <p:txBody>
          <a:bodyPr anchor="b"/>
          <a:lstStyle>
            <a:lvl1pPr>
              <a:defRPr sz="3200" baseline="0"/>
            </a:lvl1pPr>
          </a:lstStyle>
          <a:p>
            <a:r>
              <a:rPr lang="ja-JP" altLang="en-US"/>
              <a:t>マスター タイトルの書式設定</a:t>
            </a:r>
            <a:endParaRPr lang="en-US" dirty="0"/>
          </a:p>
        </p:txBody>
      </p:sp>
      <p:sp>
        <p:nvSpPr>
          <p:cNvPr id="3" name="Picture Placeholder 2">
            <a:extLst>
              <a:ext uri="{FF2B5EF4-FFF2-40B4-BE49-F238E27FC236}">
                <a16:creationId xmlns:a16="http://schemas.microsoft.com/office/drawing/2014/main" id="{6E2CF574-95CE-4E60-B2CF-3B5B4F33A767}"/>
              </a:ext>
            </a:extLst>
          </p:cNvPr>
          <p:cNvSpPr>
            <a:spLocks noGrp="1"/>
          </p:cNvSpPr>
          <p:nvPr>
            <p:ph type="pic" idx="1"/>
          </p:nvPr>
        </p:nvSpPr>
        <p:spPr>
          <a:xfrm>
            <a:off x="5505319" y="987425"/>
            <a:ext cx="583324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a:extLst>
              <a:ext uri="{FF2B5EF4-FFF2-40B4-BE49-F238E27FC236}">
                <a16:creationId xmlns:a16="http://schemas.microsoft.com/office/drawing/2014/main" id="{6D039F7C-C735-4356-8B04-89E19047950C}"/>
              </a:ext>
            </a:extLst>
          </p:cNvPr>
          <p:cNvSpPr>
            <a:spLocks noGrp="1"/>
          </p:cNvSpPr>
          <p:nvPr>
            <p:ph type="body" sz="half" idx="2"/>
          </p:nvPr>
        </p:nvSpPr>
        <p:spPr>
          <a:xfrm>
            <a:off x="1371600" y="3033286"/>
            <a:ext cx="3932237" cy="2835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a:extLst>
              <a:ext uri="{FF2B5EF4-FFF2-40B4-BE49-F238E27FC236}">
                <a16:creationId xmlns:a16="http://schemas.microsoft.com/office/drawing/2014/main" id="{45E706DF-52A3-4F34-9BF5-E1ACD5D54283}"/>
              </a:ext>
            </a:extLst>
          </p:cNvPr>
          <p:cNvSpPr>
            <a:spLocks noGrp="1"/>
          </p:cNvSpPr>
          <p:nvPr>
            <p:ph type="dt" sz="half" idx="10"/>
          </p:nvPr>
        </p:nvSpPr>
        <p:spPr/>
        <p:txBody>
          <a:bodyPr/>
          <a:lstStyle/>
          <a:p>
            <a:fld id="{3C8E4735-C637-46A3-94EB-AB3AC4188D2F}" type="datetime2">
              <a:rPr lang="en-US" smtClean="0"/>
              <a:t>Tuesday, February 25, 2025</a:t>
            </a:fld>
            <a:endParaRPr lang="en-US"/>
          </a:p>
        </p:txBody>
      </p:sp>
      <p:sp>
        <p:nvSpPr>
          <p:cNvPr id="6" name="Footer Placeholder 5">
            <a:extLst>
              <a:ext uri="{FF2B5EF4-FFF2-40B4-BE49-F238E27FC236}">
                <a16:creationId xmlns:a16="http://schemas.microsoft.com/office/drawing/2014/main" id="{BFB25E53-E72E-4110-BB6B-3477F56C30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686F8F-3D62-4CEC-AD9A-B70848E6A81C}"/>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1918203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CF2F3BB-127D-44BC-A8EF-A8BB5F5911CA}"/>
              </a:ext>
            </a:extLst>
          </p:cNvPr>
          <p:cNvSpPr/>
          <p:nvPr/>
        </p:nvSpPr>
        <p:spPr>
          <a:xfrm rot="10800000" flipH="1">
            <a:off x="0" y="6401226"/>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10D1F30-F118-4A1F-A48F-7E5706959F64}"/>
              </a:ext>
            </a:extLst>
          </p:cNvPr>
          <p:cNvSpPr/>
          <p:nvPr/>
        </p:nvSpPr>
        <p:spPr>
          <a:xfrm flipH="1">
            <a:off x="4038602" y="6401228"/>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17AE890C-17CE-44C0-BDED-BA68F92A845D}"/>
              </a:ext>
            </a:extLst>
          </p:cNvPr>
          <p:cNvSpPr>
            <a:spLocks noGrp="1"/>
          </p:cNvSpPr>
          <p:nvPr>
            <p:ph type="title"/>
          </p:nvPr>
        </p:nvSpPr>
        <p:spPr>
          <a:xfrm>
            <a:off x="1371600" y="795528"/>
            <a:ext cx="10241280" cy="1234440"/>
          </a:xfrm>
          <a:prstGeom prst="rect">
            <a:avLst/>
          </a:prstGeom>
        </p:spPr>
        <p:txBody>
          <a:bodyPr vert="horz" lIns="0" tIns="0" rIns="0" bIns="0" rtlCol="0" anchor="b">
            <a:normAutofit/>
          </a:body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47910A6E-46D1-42CF-996C-2207737FB871}"/>
              </a:ext>
            </a:extLst>
          </p:cNvPr>
          <p:cNvSpPr>
            <a:spLocks noGrp="1"/>
          </p:cNvSpPr>
          <p:nvPr>
            <p:ph type="body" idx="1"/>
          </p:nvPr>
        </p:nvSpPr>
        <p:spPr>
          <a:xfrm>
            <a:off x="1371600" y="2112264"/>
            <a:ext cx="10241280" cy="3959352"/>
          </a:xfrm>
          <a:prstGeom prst="rect">
            <a:avLst/>
          </a:prstGeom>
        </p:spPr>
        <p:txBody>
          <a:bodyPr vert="horz" lIns="0" tIns="0" rIns="0" bIns="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D85B5247-D236-462B-BCE0-2A24DF75B085}"/>
              </a:ext>
            </a:extLst>
          </p:cNvPr>
          <p:cNvSpPr>
            <a:spLocks noGrp="1"/>
          </p:cNvSpPr>
          <p:nvPr>
            <p:ph type="dt" sz="half" idx="2"/>
          </p:nvPr>
        </p:nvSpPr>
        <p:spPr>
          <a:xfrm>
            <a:off x="7909560" y="6409944"/>
            <a:ext cx="3703320" cy="448056"/>
          </a:xfrm>
          <a:prstGeom prst="rect">
            <a:avLst/>
          </a:prstGeom>
        </p:spPr>
        <p:txBody>
          <a:bodyPr vert="horz" lIns="91440" tIns="45720" rIns="91440" bIns="45720" rtlCol="0" anchor="ctr"/>
          <a:lstStyle>
            <a:lvl1pPr algn="r">
              <a:defRPr sz="800" cap="all" spc="300" baseline="0">
                <a:solidFill>
                  <a:srgbClr val="FFFFFF"/>
                </a:solidFill>
              </a:defRPr>
            </a:lvl1pPr>
          </a:lstStyle>
          <a:p>
            <a:fld id="{AE0C963C-C1DB-4AFD-9DDC-0691666BF49B}" type="datetime2">
              <a:rPr lang="en-US" smtClean="0"/>
              <a:pPr/>
              <a:t>Tuesday, February 25, 2025</a:t>
            </a:fld>
            <a:endParaRPr lang="en-US" cap="all" dirty="0"/>
          </a:p>
        </p:txBody>
      </p:sp>
      <p:sp>
        <p:nvSpPr>
          <p:cNvPr id="5" name="Footer Placeholder 4">
            <a:extLst>
              <a:ext uri="{FF2B5EF4-FFF2-40B4-BE49-F238E27FC236}">
                <a16:creationId xmlns:a16="http://schemas.microsoft.com/office/drawing/2014/main" id="{19155C58-7DDF-4CD4-96AD-F9CC844D84CC}"/>
              </a:ext>
            </a:extLst>
          </p:cNvPr>
          <p:cNvSpPr>
            <a:spLocks noGrp="1"/>
          </p:cNvSpPr>
          <p:nvPr>
            <p:ph type="ftr" sz="quarter" idx="3"/>
          </p:nvPr>
        </p:nvSpPr>
        <p:spPr>
          <a:xfrm rot="5400000">
            <a:off x="-1828800" y="1911096"/>
            <a:ext cx="4114800" cy="457200"/>
          </a:xfrm>
          <a:prstGeom prst="rect">
            <a:avLst/>
          </a:prstGeom>
        </p:spPr>
        <p:txBody>
          <a:bodyPr vert="horz" lIns="91440" tIns="45720" rIns="91440" bIns="45720" rtlCol="0" anchor="ctr"/>
          <a:lstStyle>
            <a:lvl1pPr algn="l">
              <a:defRPr sz="800" b="1">
                <a:solidFill>
                  <a:schemeClr val="tx1"/>
                </a:solidFill>
                <a:latin typeface="+mj-lt"/>
              </a:defRPr>
            </a:lvl1pPr>
          </a:lstStyle>
          <a:p>
            <a:pPr algn="l"/>
            <a:endParaRPr lang="en-US"/>
          </a:p>
        </p:txBody>
      </p:sp>
      <p:sp>
        <p:nvSpPr>
          <p:cNvPr id="6" name="Slide Number Placeholder 5">
            <a:extLst>
              <a:ext uri="{FF2B5EF4-FFF2-40B4-BE49-F238E27FC236}">
                <a16:creationId xmlns:a16="http://schemas.microsoft.com/office/drawing/2014/main" id="{6F495647-A849-45D9-BC71-46A12E6DE479}"/>
              </a:ext>
            </a:extLst>
          </p:cNvPr>
          <p:cNvSpPr>
            <a:spLocks noGrp="1"/>
          </p:cNvSpPr>
          <p:nvPr>
            <p:ph type="sldNum" sz="quarter" idx="4"/>
          </p:nvPr>
        </p:nvSpPr>
        <p:spPr>
          <a:xfrm>
            <a:off x="11667744" y="6409944"/>
            <a:ext cx="438912" cy="448056"/>
          </a:xfrm>
          <a:prstGeom prst="rect">
            <a:avLst/>
          </a:prstGeom>
        </p:spPr>
        <p:txBody>
          <a:bodyPr vert="horz" lIns="91440" tIns="45720" rIns="91440" bIns="45720" rtlCol="0" anchor="ctr"/>
          <a:lstStyle>
            <a:lvl1pPr algn="r">
              <a:defRPr sz="800">
                <a:solidFill>
                  <a:srgbClr val="FFFFFF"/>
                </a:solidFill>
              </a:defRPr>
            </a:lvl1pPr>
          </a:lstStyle>
          <a:p>
            <a:fld id="{C01389E6-C847-4AD0-B56D-D205B2EAB1EE}" type="slidenum">
              <a:rPr lang="en-US" smtClean="0"/>
              <a:pPr/>
              <a:t>‹#›</a:t>
            </a:fld>
            <a:endParaRPr lang="en-US" sz="800" dirty="0"/>
          </a:p>
        </p:txBody>
      </p:sp>
    </p:spTree>
    <p:extLst>
      <p:ext uri="{BB962C8B-B14F-4D97-AF65-F5344CB8AC3E}">
        <p14:creationId xmlns:p14="http://schemas.microsoft.com/office/powerpoint/2010/main" val="4082366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100000"/>
        </a:lnSpc>
        <a:spcBef>
          <a:spcPct val="0"/>
        </a:spcBef>
        <a:buNone/>
        <a:defRPr kumimoji="1" sz="3600" b="1" i="0" kern="1200" cap="all" spc="7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kumimoji="1"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kumimoji="1"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kumimoji="1"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kumimoji="1"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kumimoji="1"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テキスト ボックス 37">
            <a:extLst>
              <a:ext uri="{FF2B5EF4-FFF2-40B4-BE49-F238E27FC236}">
                <a16:creationId xmlns:a16="http://schemas.microsoft.com/office/drawing/2014/main" id="{2EBB1CDD-2010-358B-AE30-60899DFF9C77}"/>
              </a:ext>
            </a:extLst>
          </p:cNvPr>
          <p:cNvSpPr txBox="1"/>
          <p:nvPr/>
        </p:nvSpPr>
        <p:spPr>
          <a:xfrm>
            <a:off x="220838" y="462970"/>
            <a:ext cx="5621360" cy="929293"/>
          </a:xfrm>
          <a:prstGeom prst="rect">
            <a:avLst/>
          </a:prstGeom>
          <a:noFill/>
        </p:spPr>
        <p:txBody>
          <a:bodyPr wrap="square" rtlCol="0">
            <a:spAutoFit/>
          </a:bodyPr>
          <a:lstStyle/>
          <a:p>
            <a:pPr algn="just">
              <a:lnSpc>
                <a:spcPts val="2300"/>
              </a:lnSpc>
            </a:pPr>
            <a:r>
              <a:rPr lang="ja-JP" altLang="en-US" sz="1400" b="1" spc="0" dirty="0">
                <a:latin typeface="BIZ UDPゴシック" panose="020B0400000000000000" pitchFamily="50" charset="-128"/>
                <a:ea typeface="BIZ UDPゴシック" panose="020B0400000000000000" pitchFamily="50" charset="-128"/>
              </a:rPr>
              <a:t>日　　　時： 令和７年</a:t>
            </a:r>
            <a:r>
              <a:rPr lang="ja-JP" altLang="en-US" sz="1400" b="1" dirty="0">
                <a:latin typeface="BIZ UDPゴシック" panose="020B0400000000000000" pitchFamily="50" charset="-128"/>
                <a:ea typeface="BIZ UDPゴシック" panose="020B0400000000000000" pitchFamily="50" charset="-128"/>
              </a:rPr>
              <a:t>２</a:t>
            </a:r>
            <a:r>
              <a:rPr lang="ja-JP" altLang="en-US" sz="1400" b="1" spc="0" dirty="0">
                <a:latin typeface="BIZ UDPゴシック" panose="020B0400000000000000" pitchFamily="50" charset="-128"/>
                <a:ea typeface="BIZ UDPゴシック" panose="020B0400000000000000" pitchFamily="50" charset="-128"/>
              </a:rPr>
              <a:t>月</a:t>
            </a:r>
            <a:r>
              <a:rPr lang="ja-JP" altLang="en-US" sz="1400" b="1" dirty="0">
                <a:latin typeface="BIZ UDPゴシック" panose="020B0400000000000000" pitchFamily="50" charset="-128"/>
                <a:ea typeface="BIZ UDPゴシック" panose="020B0400000000000000" pitchFamily="50" charset="-128"/>
              </a:rPr>
              <a:t>２３</a:t>
            </a:r>
            <a:r>
              <a:rPr lang="ja-JP" altLang="en-US" sz="1400" b="1" spc="0" dirty="0">
                <a:latin typeface="BIZ UDPゴシック" panose="020B0400000000000000" pitchFamily="50" charset="-128"/>
                <a:ea typeface="BIZ UDPゴシック" panose="020B0400000000000000" pitchFamily="50" charset="-128"/>
              </a:rPr>
              <a:t>日（日） </a:t>
            </a:r>
            <a:r>
              <a:rPr lang="en-US" altLang="ja-JP" sz="1400" b="1" spc="0" dirty="0">
                <a:latin typeface="BIZ UDPゴシック" panose="020B0400000000000000" pitchFamily="50" charset="-128"/>
                <a:ea typeface="BIZ UDPゴシック" panose="020B0400000000000000" pitchFamily="50" charset="-128"/>
              </a:rPr>
              <a:t>13</a:t>
            </a:r>
            <a:r>
              <a:rPr lang="ja-JP" altLang="en-US" sz="1400" b="1" spc="0" dirty="0">
                <a:latin typeface="BIZ UDPゴシック" panose="020B0400000000000000" pitchFamily="50" charset="-128"/>
                <a:ea typeface="BIZ UDPゴシック" panose="020B0400000000000000" pitchFamily="50" charset="-128"/>
              </a:rPr>
              <a:t>：</a:t>
            </a:r>
            <a:r>
              <a:rPr lang="en-US" altLang="ja-JP" sz="1400" b="1" spc="0" dirty="0">
                <a:latin typeface="BIZ UDPゴシック" panose="020B0400000000000000" pitchFamily="50" charset="-128"/>
                <a:ea typeface="BIZ UDPゴシック" panose="020B0400000000000000" pitchFamily="50" charset="-128"/>
              </a:rPr>
              <a:t>30</a:t>
            </a:r>
            <a:r>
              <a:rPr lang="ja-JP" altLang="en-US" sz="1400" b="1" spc="0" dirty="0">
                <a:latin typeface="BIZ UDPゴシック" panose="020B0400000000000000" pitchFamily="50" charset="-128"/>
                <a:ea typeface="BIZ UDPゴシック" panose="020B0400000000000000" pitchFamily="50" charset="-128"/>
              </a:rPr>
              <a:t>～</a:t>
            </a:r>
            <a:r>
              <a:rPr lang="en-US" altLang="ja-JP" sz="1400" b="1" spc="0" dirty="0">
                <a:latin typeface="BIZ UDPゴシック" panose="020B0400000000000000" pitchFamily="50" charset="-128"/>
                <a:ea typeface="BIZ UDPゴシック" panose="020B0400000000000000" pitchFamily="50" charset="-128"/>
              </a:rPr>
              <a:t>15</a:t>
            </a:r>
            <a:r>
              <a:rPr lang="ja-JP" altLang="en-US" sz="1400" b="1" spc="0" dirty="0">
                <a:latin typeface="BIZ UDPゴシック" panose="020B0400000000000000" pitchFamily="50" charset="-128"/>
                <a:ea typeface="BIZ UDPゴシック" panose="020B0400000000000000" pitchFamily="50" charset="-128"/>
              </a:rPr>
              <a:t>：</a:t>
            </a:r>
            <a:r>
              <a:rPr lang="en-US" altLang="ja-JP" sz="1400" b="1" spc="0" dirty="0">
                <a:latin typeface="BIZ UDPゴシック" panose="020B0400000000000000" pitchFamily="50" charset="-128"/>
                <a:ea typeface="BIZ UDPゴシック" panose="020B0400000000000000" pitchFamily="50" charset="-128"/>
              </a:rPr>
              <a:t>30</a:t>
            </a:r>
          </a:p>
          <a:p>
            <a:pPr algn="just">
              <a:lnSpc>
                <a:spcPts val="2300"/>
              </a:lnSpc>
            </a:pPr>
            <a:r>
              <a:rPr lang="ja-JP" altLang="en-US" sz="1400" b="1" spc="0" dirty="0">
                <a:latin typeface="BIZ UDPゴシック" panose="020B0400000000000000" pitchFamily="50" charset="-128"/>
                <a:ea typeface="BIZ UDPゴシック" panose="020B0400000000000000" pitchFamily="50" charset="-128"/>
              </a:rPr>
              <a:t>場　　　所： </a:t>
            </a:r>
            <a:r>
              <a:rPr lang="ja-JP" altLang="en-US" sz="1400" b="1" dirty="0">
                <a:latin typeface="BIZ UDPゴシック" panose="020B0400000000000000" pitchFamily="50" charset="-128"/>
                <a:ea typeface="BIZ UDPゴシック" panose="020B0400000000000000" pitchFamily="50" charset="-128"/>
              </a:rPr>
              <a:t>茨城県県西生涯学習センター　多目的ホール</a:t>
            </a:r>
            <a:endParaRPr lang="en-US" altLang="ja-JP" sz="1400" b="1" dirty="0">
              <a:latin typeface="BIZ UDPゴシック" panose="020B0400000000000000" pitchFamily="50" charset="-128"/>
              <a:ea typeface="BIZ UDPゴシック" panose="020B0400000000000000" pitchFamily="50" charset="-128"/>
            </a:endParaRPr>
          </a:p>
          <a:p>
            <a:pPr marL="0" marR="0" lvl="0" indent="0" algn="just" defTabSz="914400" rtl="0" eaLnBrk="1" fontAlgn="auto" latinLnBrk="0" hangingPunct="1">
              <a:lnSpc>
                <a:spcPts val="2300"/>
              </a:lnSpc>
              <a:spcBef>
                <a:spcPts val="0"/>
              </a:spcBef>
              <a:spcAft>
                <a:spcPts val="0"/>
              </a:spcAft>
              <a:buClrTx/>
              <a:buSzTx/>
              <a:buFontTx/>
              <a:buNone/>
              <a:tabLst/>
              <a:defRPr/>
            </a:pPr>
            <a:r>
              <a:rPr lang="ja-JP" altLang="en-US" sz="1400" b="1" spc="0" dirty="0">
                <a:latin typeface="BIZ UDPゴシック" panose="020B0400000000000000" pitchFamily="50" charset="-128"/>
                <a:ea typeface="BIZ UDPゴシック" panose="020B0400000000000000" pitchFamily="50" charset="-128"/>
              </a:rPr>
              <a:t>受 講 生： </a:t>
            </a:r>
            <a:r>
              <a:rPr lang="en-US" altLang="ja-JP" sz="1400" b="1" dirty="0">
                <a:latin typeface="BIZ UDPゴシック" panose="020B0400000000000000" pitchFamily="50" charset="-128"/>
                <a:ea typeface="BIZ UDPゴシック" panose="020B0400000000000000" pitchFamily="50" charset="-128"/>
              </a:rPr>
              <a:t>90</a:t>
            </a:r>
            <a:r>
              <a:rPr lang="ja-JP" altLang="en-US" sz="1400" b="1" spc="0" dirty="0">
                <a:latin typeface="BIZ UDPゴシック" panose="020B0400000000000000" pitchFamily="50" charset="-128"/>
                <a:ea typeface="BIZ UDPゴシック" panose="020B0400000000000000" pitchFamily="50" charset="-128"/>
              </a:rPr>
              <a:t>名（小学生</a:t>
            </a:r>
            <a:r>
              <a:rPr lang="en-US" altLang="ja-JP" sz="1400" b="1" spc="0" dirty="0">
                <a:latin typeface="BIZ UDPゴシック" panose="020B0400000000000000" pitchFamily="50" charset="-128"/>
                <a:ea typeface="BIZ UDPゴシック" panose="020B0400000000000000" pitchFamily="50" charset="-128"/>
              </a:rPr>
              <a:t>4</a:t>
            </a:r>
            <a:r>
              <a:rPr lang="ja-JP" altLang="en-US" sz="1400" b="1" spc="0" dirty="0">
                <a:latin typeface="BIZ UDPゴシック" panose="020B0400000000000000" pitchFamily="50" charset="-128"/>
                <a:ea typeface="BIZ UDPゴシック" panose="020B0400000000000000" pitchFamily="50" charset="-128"/>
              </a:rPr>
              <a:t>名）</a:t>
            </a:r>
            <a:endParaRPr lang="en-US" altLang="ja-JP" sz="1400" b="1" spc="0" dirty="0">
              <a:latin typeface="BIZ UDPゴシック" panose="020B0400000000000000" pitchFamily="50" charset="-128"/>
              <a:ea typeface="BIZ UDPゴシック" panose="020B0400000000000000" pitchFamily="50" charset="-128"/>
            </a:endParaRPr>
          </a:p>
        </p:txBody>
      </p:sp>
      <p:sp>
        <p:nvSpPr>
          <p:cNvPr id="41" name="テキスト ボックス 40">
            <a:extLst>
              <a:ext uri="{FF2B5EF4-FFF2-40B4-BE49-F238E27FC236}">
                <a16:creationId xmlns:a16="http://schemas.microsoft.com/office/drawing/2014/main" id="{289DCDC5-35D1-0F5E-EF31-B01B8047BF19}"/>
              </a:ext>
            </a:extLst>
          </p:cNvPr>
          <p:cNvSpPr txBox="1"/>
          <p:nvPr/>
        </p:nvSpPr>
        <p:spPr>
          <a:xfrm>
            <a:off x="244953" y="1385351"/>
            <a:ext cx="5621360" cy="1332801"/>
          </a:xfrm>
          <a:prstGeom prst="rect">
            <a:avLst/>
          </a:prstGeom>
          <a:noFill/>
        </p:spPr>
        <p:txBody>
          <a:bodyPr wrap="square" rtlCol="0">
            <a:spAutoFit/>
          </a:bodyPr>
          <a:lstStyle/>
          <a:p>
            <a:pPr>
              <a:lnSpc>
                <a:spcPts val="2000"/>
              </a:lnSpc>
            </a:pPr>
            <a:r>
              <a:rPr kumimoji="1" lang="ja-JP" altLang="en-US" sz="1200" dirty="0">
                <a:latin typeface="BIZ UDPゴシック" panose="020B0400000000000000" pitchFamily="50" charset="-128"/>
                <a:ea typeface="BIZ UDPゴシック" panose="020B0400000000000000" pitchFamily="50" charset="-128"/>
              </a:rPr>
              <a:t>　クラシックの聴き方講座～第</a:t>
            </a:r>
            <a:r>
              <a:rPr kumimoji="1" lang="en-US" altLang="ja-JP" sz="1200" dirty="0">
                <a:latin typeface="BIZ UDPゴシック" panose="020B0400000000000000" pitchFamily="50" charset="-128"/>
                <a:ea typeface="BIZ UDPゴシック" panose="020B0400000000000000" pitchFamily="50" charset="-128"/>
              </a:rPr>
              <a:t>7</a:t>
            </a:r>
            <a:r>
              <a:rPr kumimoji="1" lang="ja-JP" altLang="en-US" sz="1200" dirty="0">
                <a:latin typeface="BIZ UDPゴシック" panose="020B0400000000000000" pitchFamily="50" charset="-128"/>
                <a:ea typeface="BIZ UDPゴシック" panose="020B0400000000000000" pitchFamily="50" charset="-128"/>
              </a:rPr>
              <a:t>弾～「交差する絵画と音楽～名画を入り口に、大作曲家の生きざまに迫る～」を開催しました。　本講座は、茨城県筑西市出身の石井萌加先生（東京大学大学院博士課程）により令和</a:t>
            </a:r>
            <a:r>
              <a:rPr kumimoji="1" lang="en-US" altLang="ja-JP" sz="1200" dirty="0">
                <a:latin typeface="BIZ UDPゴシック" panose="020B0400000000000000" pitchFamily="50" charset="-128"/>
                <a:ea typeface="BIZ UDPゴシック" panose="020B0400000000000000" pitchFamily="50" charset="-128"/>
              </a:rPr>
              <a:t>2</a:t>
            </a:r>
            <a:r>
              <a:rPr kumimoji="1" lang="ja-JP" altLang="en-US" sz="1200" dirty="0">
                <a:latin typeface="BIZ UDPゴシック" panose="020B0400000000000000" pitchFamily="50" charset="-128"/>
                <a:ea typeface="BIZ UDPゴシック" panose="020B0400000000000000" pitchFamily="50" charset="-128"/>
              </a:rPr>
              <a:t>年から始まった講座です。クラシック音楽の楽しみ方、聴き方を毎回テーマにあった講師の解説とピアノ演奏で</a:t>
            </a:r>
            <a:endParaRPr kumimoji="1" lang="en-US" altLang="ja-JP" sz="12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200" dirty="0">
                <a:latin typeface="BIZ UDPゴシック" panose="020B0400000000000000" pitchFamily="50" charset="-128"/>
                <a:ea typeface="BIZ UDPゴシック" panose="020B0400000000000000" pitchFamily="50" charset="-128"/>
              </a:rPr>
              <a:t>学ぶ講座です。</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5FD77827-7282-8AB8-61F1-C4D7378E5A70}"/>
              </a:ext>
            </a:extLst>
          </p:cNvPr>
          <p:cNvSpPr txBox="1"/>
          <p:nvPr/>
        </p:nvSpPr>
        <p:spPr>
          <a:xfrm>
            <a:off x="212493" y="108790"/>
            <a:ext cx="5152436" cy="461665"/>
          </a:xfrm>
          <a:prstGeom prst="rect">
            <a:avLst/>
          </a:prstGeom>
          <a:noFill/>
        </p:spPr>
        <p:txBody>
          <a:bodyPr wrap="square" rtlCol="0">
            <a:spAutoFit/>
          </a:bodyPr>
          <a:lstStyle/>
          <a:p>
            <a:r>
              <a:rPr kumimoji="1" lang="ja-JP" altLang="en-US" sz="2400" b="1" dirty="0">
                <a:latin typeface="BIZ UDPゴシック" panose="020B0400000000000000" pitchFamily="50" charset="-128"/>
                <a:ea typeface="BIZ UDPゴシック" panose="020B0400000000000000" pitchFamily="50" charset="-128"/>
              </a:rPr>
              <a:t>クラシックの聴き方講座～第７弾～</a:t>
            </a:r>
          </a:p>
        </p:txBody>
      </p:sp>
      <p:sp>
        <p:nvSpPr>
          <p:cNvPr id="3" name="テキスト ボックス 2">
            <a:extLst>
              <a:ext uri="{FF2B5EF4-FFF2-40B4-BE49-F238E27FC236}">
                <a16:creationId xmlns:a16="http://schemas.microsoft.com/office/drawing/2014/main" id="{15615C5F-32CE-B36C-8B68-B830B0BF48E4}"/>
              </a:ext>
            </a:extLst>
          </p:cNvPr>
          <p:cNvSpPr txBox="1"/>
          <p:nvPr/>
        </p:nvSpPr>
        <p:spPr>
          <a:xfrm>
            <a:off x="6096000" y="4577523"/>
            <a:ext cx="5970813" cy="1615827"/>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r>
              <a:rPr lang="ja-JP" altLang="en-US" sz="1100" dirty="0">
                <a:latin typeface="BIZ UDPゴシック" panose="020B0400000000000000" pitchFamily="50" charset="-128"/>
                <a:ea typeface="BIZ UDPゴシック" panose="020B0400000000000000" pitchFamily="50" charset="-128"/>
              </a:rPr>
              <a:t>＜参加者感想＞</a:t>
            </a:r>
            <a:endParaRPr lang="en-US" altLang="ja-JP" sz="1100" dirty="0">
              <a:latin typeface="BIZ UDPゴシック" panose="020B0400000000000000" pitchFamily="50" charset="-128"/>
              <a:ea typeface="BIZ UDPゴシック" panose="020B0400000000000000" pitchFamily="50" charset="-128"/>
            </a:endParaRPr>
          </a:p>
          <a:p>
            <a:pPr marL="171450" indent="-171450">
              <a:buFont typeface="Arial" panose="020B0604020202020204" pitchFamily="34" charset="0"/>
              <a:buChar char="•"/>
            </a:pPr>
            <a:r>
              <a:rPr lang="ja-JP" altLang="en-US" sz="1100" dirty="0">
                <a:latin typeface="BIZ UDPゴシック" panose="020B0400000000000000" pitchFamily="50" charset="-128"/>
                <a:ea typeface="BIZ UDPゴシック" panose="020B0400000000000000" pitchFamily="50" charset="-128"/>
              </a:rPr>
              <a:t>音楽史を生演奏と共に学べて最高に有意義な時間でした。次回も参加します。</a:t>
            </a:r>
            <a:endParaRPr lang="en-US" altLang="ja-JP" sz="1100" dirty="0">
              <a:latin typeface="BIZ UDPゴシック" panose="020B0400000000000000" pitchFamily="50" charset="-128"/>
              <a:ea typeface="BIZ UDPゴシック" panose="020B0400000000000000" pitchFamily="50" charset="-128"/>
            </a:endParaRPr>
          </a:p>
          <a:p>
            <a:pPr marL="171450" indent="-171450">
              <a:buFont typeface="Arial" panose="020B0604020202020204" pitchFamily="34" charset="0"/>
              <a:buChar char="•"/>
            </a:pPr>
            <a:r>
              <a:rPr lang="ja-JP" altLang="en-US" sz="1100" dirty="0">
                <a:latin typeface="BIZ UDPゴシック" panose="020B0400000000000000" pitchFamily="50" charset="-128"/>
                <a:ea typeface="BIZ UDPゴシック" panose="020B0400000000000000" pitchFamily="50" charset="-128"/>
              </a:rPr>
              <a:t>とても素晴らしかったです。有難うございました。クラッシックの聴き方を意識して聴いてみようと思っております。。次回も楽しみにしております。</a:t>
            </a:r>
            <a:endParaRPr lang="en-US" altLang="ja-JP" sz="1100" dirty="0">
              <a:latin typeface="BIZ UDPゴシック" panose="020B0400000000000000" pitchFamily="50" charset="-128"/>
              <a:ea typeface="BIZ UDPゴシック" panose="020B0400000000000000" pitchFamily="50" charset="-128"/>
            </a:endParaRPr>
          </a:p>
          <a:p>
            <a:pPr marL="171450" indent="-171450">
              <a:buFont typeface="Arial" panose="020B0604020202020204" pitchFamily="34" charset="0"/>
              <a:buChar char="•"/>
            </a:pPr>
            <a:r>
              <a:rPr lang="ja-JP" altLang="en-US" sz="1100" dirty="0">
                <a:latin typeface="BIZ UDPゴシック" panose="020B0400000000000000" pitchFamily="50" charset="-128"/>
                <a:ea typeface="BIZ UDPゴシック" panose="020B0400000000000000" pitchFamily="50" charset="-128"/>
              </a:rPr>
              <a:t>点ではない線や面の魅力の紹介をいつも楽しみにしています。</a:t>
            </a:r>
            <a:endParaRPr lang="en-US" altLang="ja-JP" sz="1100" dirty="0">
              <a:latin typeface="BIZ UDPゴシック" panose="020B0400000000000000" pitchFamily="50" charset="-128"/>
              <a:ea typeface="BIZ UDPゴシック" panose="020B0400000000000000" pitchFamily="50" charset="-128"/>
            </a:endParaRPr>
          </a:p>
          <a:p>
            <a:pPr marL="171450" indent="-171450">
              <a:buFont typeface="Arial" panose="020B0604020202020204" pitchFamily="34" charset="0"/>
              <a:buChar char="•"/>
            </a:pPr>
            <a:r>
              <a:rPr lang="ja-JP" altLang="en-US" sz="1100" dirty="0">
                <a:latin typeface="BIZ UDPゴシック" panose="020B0400000000000000" pitchFamily="50" charset="-128"/>
                <a:ea typeface="BIZ UDPゴシック" panose="020B0400000000000000" pitchFamily="50" charset="-128"/>
              </a:rPr>
              <a:t>時代背景と歴史、絵画と文学との対比を知ることができる素晴らしい講座です。</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初めて参加しましたが、第</a:t>
            </a:r>
            <a:r>
              <a:rPr lang="en-US" altLang="ja-JP" sz="1100" dirty="0">
                <a:latin typeface="BIZ UDPゴシック" panose="020B0400000000000000" pitchFamily="50" charset="-128"/>
                <a:ea typeface="BIZ UDPゴシック" panose="020B0400000000000000" pitchFamily="50" charset="-128"/>
              </a:rPr>
              <a:t>1</a:t>
            </a:r>
            <a:r>
              <a:rPr lang="ja-JP" altLang="en-US" sz="1100" dirty="0">
                <a:latin typeface="BIZ UDPゴシック" panose="020B0400000000000000" pitchFamily="50" charset="-128"/>
                <a:ea typeface="BIZ UDPゴシック" panose="020B0400000000000000" pitchFamily="50" charset="-128"/>
              </a:rPr>
              <a:t>回から参加したかったです。</a:t>
            </a:r>
            <a:endParaRPr lang="en-US" altLang="ja-JP" sz="1100" dirty="0">
              <a:latin typeface="BIZ UDPゴシック" panose="020B0400000000000000" pitchFamily="50" charset="-128"/>
              <a:ea typeface="BIZ UDPゴシック" panose="020B0400000000000000" pitchFamily="50" charset="-128"/>
            </a:endParaRPr>
          </a:p>
          <a:p>
            <a:pPr marL="171450" indent="-171450">
              <a:buFont typeface="Arial" panose="020B0604020202020204" pitchFamily="34" charset="0"/>
              <a:buChar char="•"/>
            </a:pPr>
            <a:r>
              <a:rPr lang="ja-JP" altLang="en-US" sz="1100" dirty="0">
                <a:latin typeface="BIZ UDPゴシック" panose="020B0400000000000000" pitchFamily="50" charset="-128"/>
                <a:ea typeface="BIZ UDPゴシック" panose="020B0400000000000000" pitchFamily="50" charset="-128"/>
              </a:rPr>
              <a:t>今後の絵画の見方、音楽の聴き方が少し変わりそうです。もう少しピアノが聴きたかったです。</a:t>
            </a:r>
            <a:endParaRPr lang="en-US" altLang="ja-JP" sz="1100" dirty="0">
              <a:latin typeface="BIZ UDPゴシック" panose="020B0400000000000000" pitchFamily="50" charset="-128"/>
              <a:ea typeface="BIZ UDPゴシック" panose="020B0400000000000000" pitchFamily="50" charset="-128"/>
            </a:endParaRPr>
          </a:p>
          <a:p>
            <a:pPr marL="171450" indent="-171450">
              <a:buFont typeface="Arial" panose="020B0604020202020204" pitchFamily="34" charset="0"/>
              <a:buChar char="•"/>
            </a:pPr>
            <a:r>
              <a:rPr lang="ja-JP" altLang="en-US" sz="1100" dirty="0">
                <a:latin typeface="BIZ UDPゴシック" panose="020B0400000000000000" pitchFamily="50" charset="-128"/>
                <a:ea typeface="BIZ UDPゴシック" panose="020B0400000000000000" pitchFamily="50" charset="-128"/>
              </a:rPr>
              <a:t>印象派を取りあがていただけるのを楽しみにしていました。</a:t>
            </a:r>
            <a:endParaRPr lang="en-US" altLang="ja-JP" sz="1100" dirty="0">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2A0B8E9E-0BC6-F134-EC56-85743AC46452}"/>
              </a:ext>
            </a:extLst>
          </p:cNvPr>
          <p:cNvSpPr txBox="1"/>
          <p:nvPr/>
        </p:nvSpPr>
        <p:spPr>
          <a:xfrm>
            <a:off x="212493" y="2915529"/>
            <a:ext cx="5669588" cy="3323987"/>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r>
              <a:rPr lang="ja-JP" altLang="en-US" sz="1100" dirty="0">
                <a:latin typeface="BIZ UDPゴシック" panose="020B0400000000000000" pitchFamily="50" charset="-128"/>
                <a:ea typeface="BIZ UDPゴシック" panose="020B0400000000000000" pitchFamily="50" charset="-128"/>
              </a:rPr>
              <a:t>第</a:t>
            </a:r>
            <a:r>
              <a:rPr lang="en-US" altLang="ja-JP" sz="1100" dirty="0">
                <a:latin typeface="BIZ UDPゴシック" panose="020B0400000000000000" pitchFamily="50" charset="-128"/>
                <a:ea typeface="BIZ UDPゴシック" panose="020B0400000000000000" pitchFamily="50" charset="-128"/>
              </a:rPr>
              <a:t>1</a:t>
            </a:r>
            <a:r>
              <a:rPr lang="ja-JP" altLang="en-US" sz="1100" dirty="0">
                <a:latin typeface="BIZ UDPゴシック" panose="020B0400000000000000" pitchFamily="50" charset="-128"/>
                <a:ea typeface="BIZ UDPゴシック" panose="020B0400000000000000" pitchFamily="50" charset="-128"/>
              </a:rPr>
              <a:t>弾　</a:t>
            </a:r>
            <a:r>
              <a:rPr lang="ja-JP" altLang="en-US" sz="1100" dirty="0">
                <a:solidFill>
                  <a:srgbClr val="0070C0"/>
                </a:solidFill>
                <a:latin typeface="BIZ UDPゴシック" panose="020B0400000000000000" pitchFamily="50" charset="-128"/>
                <a:ea typeface="BIZ UDPゴシック" panose="020B0400000000000000" pitchFamily="50" charset="-128"/>
              </a:rPr>
              <a:t>ベートーヴェン生誕</a:t>
            </a:r>
            <a:r>
              <a:rPr lang="en-US" altLang="ja-JP" sz="1100" dirty="0">
                <a:solidFill>
                  <a:srgbClr val="0070C0"/>
                </a:solidFill>
                <a:latin typeface="BIZ UDPゴシック" panose="020B0400000000000000" pitchFamily="50" charset="-128"/>
                <a:ea typeface="BIZ UDPゴシック" panose="020B0400000000000000" pitchFamily="50" charset="-128"/>
              </a:rPr>
              <a:t>250</a:t>
            </a:r>
            <a:r>
              <a:rPr lang="ja-JP" altLang="en-US" sz="1100" dirty="0">
                <a:solidFill>
                  <a:srgbClr val="0070C0"/>
                </a:solidFill>
                <a:latin typeface="BIZ UDPゴシック" panose="020B0400000000000000" pitchFamily="50" charset="-128"/>
                <a:ea typeface="BIZ UDPゴシック" panose="020B0400000000000000" pitchFamily="50" charset="-128"/>
              </a:rPr>
              <a:t>周年特別講座　コロナ禍とベートーヴェン第一章　</a:t>
            </a:r>
          </a:p>
          <a:p>
            <a:r>
              <a:rPr lang="ja-JP" altLang="en-US" sz="1100" dirty="0">
                <a:latin typeface="BIZ UDPゴシック" panose="020B0400000000000000" pitchFamily="50" charset="-128"/>
                <a:ea typeface="BIZ UDPゴシック" panose="020B0400000000000000" pitchFamily="50" charset="-128"/>
              </a:rPr>
              <a:t>　　　　　</a:t>
            </a:r>
            <a:r>
              <a:rPr lang="ja-JP" altLang="en-US" sz="1000" dirty="0">
                <a:latin typeface="BIZ UDPゴシック" panose="020B0400000000000000" pitchFamily="50" charset="-128"/>
                <a:ea typeface="BIZ UDPゴシック" panose="020B0400000000000000" pitchFamily="50" charset="-128"/>
              </a:rPr>
              <a:t>ベートーヴェンの時代とコロナ禍の今　今、ベートーヴェンをどう聴くか</a:t>
            </a:r>
            <a:endParaRPr lang="en-US" altLang="ja-JP" sz="10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第</a:t>
            </a:r>
            <a:r>
              <a:rPr lang="en-US" altLang="ja-JP" sz="1100" dirty="0">
                <a:latin typeface="BIZ UDPゴシック" panose="020B0400000000000000" pitchFamily="50" charset="-128"/>
                <a:ea typeface="BIZ UDPゴシック" panose="020B0400000000000000" pitchFamily="50" charset="-128"/>
              </a:rPr>
              <a:t>2</a:t>
            </a:r>
            <a:r>
              <a:rPr lang="ja-JP" altLang="en-US" sz="1100" dirty="0">
                <a:latin typeface="BIZ UDPゴシック" panose="020B0400000000000000" pitchFamily="50" charset="-128"/>
                <a:ea typeface="BIZ UDPゴシック" panose="020B0400000000000000" pitchFamily="50" charset="-128"/>
              </a:rPr>
              <a:t>弾　</a:t>
            </a:r>
            <a:r>
              <a:rPr lang="ja-JP" altLang="en-US" sz="1100" dirty="0">
                <a:solidFill>
                  <a:srgbClr val="0070C0"/>
                </a:solidFill>
                <a:latin typeface="BIZ UDPゴシック" panose="020B0400000000000000" pitchFamily="50" charset="-128"/>
                <a:ea typeface="BIZ UDPゴシック" panose="020B0400000000000000" pitchFamily="50" charset="-128"/>
              </a:rPr>
              <a:t>春＝復活　</a:t>
            </a:r>
            <a:endParaRPr lang="en-US" altLang="ja-JP" sz="1100" dirty="0">
              <a:solidFill>
                <a:srgbClr val="0070C0"/>
              </a:solidFill>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a:t>
            </a:r>
            <a:r>
              <a:rPr lang="ja-JP" altLang="en-US" sz="1000" dirty="0">
                <a:latin typeface="BIZ UDPゴシック" panose="020B0400000000000000" pitchFamily="50" charset="-128"/>
                <a:ea typeface="BIZ UDPゴシック" panose="020B0400000000000000" pitchFamily="50" charset="-128"/>
              </a:rPr>
              <a:t>　春のイメージと音楽　「音楽の聴き方」への示唆　　春に聴きたい作品</a:t>
            </a:r>
          </a:p>
          <a:p>
            <a:r>
              <a:rPr lang="ja-JP" altLang="en-US" sz="1100" dirty="0">
                <a:latin typeface="BIZ UDPゴシック" panose="020B0400000000000000" pitchFamily="50" charset="-128"/>
                <a:ea typeface="BIZ UDPゴシック" panose="020B0400000000000000" pitchFamily="50" charset="-128"/>
              </a:rPr>
              <a:t>第</a:t>
            </a:r>
            <a:r>
              <a:rPr lang="en-US" altLang="ja-JP" sz="1100" dirty="0">
                <a:latin typeface="BIZ UDPゴシック" panose="020B0400000000000000" pitchFamily="50" charset="-128"/>
                <a:ea typeface="BIZ UDPゴシック" panose="020B0400000000000000" pitchFamily="50" charset="-128"/>
              </a:rPr>
              <a:t>3</a:t>
            </a:r>
            <a:r>
              <a:rPr lang="ja-JP" altLang="en-US" sz="1100" dirty="0">
                <a:latin typeface="BIZ UDPゴシック" panose="020B0400000000000000" pitchFamily="50" charset="-128"/>
                <a:ea typeface="BIZ UDPゴシック" panose="020B0400000000000000" pitchFamily="50" charset="-128"/>
              </a:rPr>
              <a:t>弾　</a:t>
            </a:r>
            <a:r>
              <a:rPr lang="ja-JP" altLang="en-US" sz="1100" dirty="0">
                <a:solidFill>
                  <a:srgbClr val="0070C0"/>
                </a:solidFill>
                <a:latin typeface="BIZ UDPゴシック" panose="020B0400000000000000" pitchFamily="50" charset="-128"/>
                <a:ea typeface="BIZ UDPゴシック" panose="020B0400000000000000" pitchFamily="50" charset="-128"/>
              </a:rPr>
              <a:t>クラシック音楽が語る</a:t>
            </a:r>
            <a:r>
              <a:rPr lang="en-US" altLang="ja-JP" sz="1100" dirty="0">
                <a:solidFill>
                  <a:srgbClr val="0070C0"/>
                </a:solidFill>
                <a:latin typeface="BIZ UDPゴシック" panose="020B0400000000000000" pitchFamily="50" charset="-128"/>
                <a:ea typeface="BIZ UDPゴシック" panose="020B0400000000000000" pitchFamily="50" charset="-128"/>
              </a:rPr>
              <a:t>〈</a:t>
            </a:r>
            <a:r>
              <a:rPr lang="ja-JP" altLang="en-US" sz="1100" dirty="0">
                <a:solidFill>
                  <a:srgbClr val="0070C0"/>
                </a:solidFill>
                <a:latin typeface="BIZ UDPゴシック" panose="020B0400000000000000" pitchFamily="50" charset="-128"/>
                <a:ea typeface="BIZ UDPゴシック" panose="020B0400000000000000" pitchFamily="50" charset="-128"/>
              </a:rPr>
              <a:t>戦争</a:t>
            </a:r>
            <a:r>
              <a:rPr lang="en-US" altLang="ja-JP" sz="1100" dirty="0">
                <a:solidFill>
                  <a:srgbClr val="0070C0"/>
                </a:solidFill>
                <a:latin typeface="BIZ UDPゴシック" panose="020B0400000000000000" pitchFamily="50" charset="-128"/>
                <a:ea typeface="BIZ UDPゴシック" panose="020B0400000000000000" pitchFamily="50" charset="-128"/>
              </a:rPr>
              <a:t>〉</a:t>
            </a:r>
          </a:p>
          <a:p>
            <a:r>
              <a:rPr lang="ja-JP" altLang="en-US" sz="1100" dirty="0">
                <a:latin typeface="BIZ UDPゴシック" panose="020B0400000000000000" pitchFamily="50" charset="-128"/>
                <a:ea typeface="BIZ UDPゴシック" panose="020B0400000000000000" pitchFamily="50" charset="-128"/>
              </a:rPr>
              <a:t>　　　　　</a:t>
            </a:r>
            <a:r>
              <a:rPr lang="ja-JP" altLang="en-US" sz="1000" dirty="0">
                <a:latin typeface="BIZ UDPゴシック" panose="020B0400000000000000" pitchFamily="50" charset="-128"/>
                <a:ea typeface="BIZ UDPゴシック" panose="020B0400000000000000" pitchFamily="50" charset="-128"/>
              </a:rPr>
              <a:t>作曲家と祖国・国家　　独裁体制下における音楽　（</a:t>
            </a:r>
            <a:r>
              <a:rPr lang="en-US" altLang="ja-JP" sz="1000" dirty="0">
                <a:latin typeface="BIZ UDPゴシック" panose="020B0400000000000000" pitchFamily="50" charset="-128"/>
                <a:ea typeface="BIZ UDPゴシック" panose="020B0400000000000000" pitchFamily="50" charset="-128"/>
              </a:rPr>
              <a:t>1930</a:t>
            </a:r>
            <a:r>
              <a:rPr lang="ja-JP" altLang="en-US" sz="1000" dirty="0">
                <a:latin typeface="BIZ UDPゴシック" panose="020B0400000000000000" pitchFamily="50" charset="-128"/>
                <a:ea typeface="BIZ UDPゴシック" panose="020B0400000000000000" pitchFamily="50" charset="-128"/>
              </a:rPr>
              <a:t>年代～</a:t>
            </a:r>
            <a:r>
              <a:rPr lang="en-US" altLang="ja-JP" sz="1000" dirty="0">
                <a:latin typeface="BIZ UDPゴシック" panose="020B0400000000000000" pitchFamily="50" charset="-128"/>
                <a:ea typeface="BIZ UDPゴシック" panose="020B0400000000000000" pitchFamily="50" charset="-128"/>
              </a:rPr>
              <a:t>40</a:t>
            </a:r>
            <a:r>
              <a:rPr lang="ja-JP" altLang="en-US" sz="1000" dirty="0">
                <a:latin typeface="BIZ UDPゴシック" panose="020B0400000000000000" pitchFamily="50" charset="-128"/>
                <a:ea typeface="BIZ UDPゴシック" panose="020B0400000000000000" pitchFamily="50" charset="-128"/>
              </a:rPr>
              <a:t>年代のドイツを中心に）</a:t>
            </a:r>
            <a:br>
              <a:rPr lang="ja-JP" altLang="en-US" sz="1050" dirty="0">
                <a:latin typeface="BIZ UDPゴシック" panose="020B0400000000000000" pitchFamily="50" charset="-128"/>
                <a:ea typeface="BIZ UDPゴシック" panose="020B0400000000000000" pitchFamily="50" charset="-128"/>
              </a:rPr>
            </a:br>
            <a:r>
              <a:rPr lang="ja-JP" altLang="en-US" sz="1100" dirty="0">
                <a:latin typeface="BIZ UDPゴシック" panose="020B0400000000000000" pitchFamily="50" charset="-128"/>
                <a:ea typeface="BIZ UDPゴシック" panose="020B0400000000000000" pitchFamily="50" charset="-128"/>
              </a:rPr>
              <a:t>第</a:t>
            </a:r>
            <a:r>
              <a:rPr lang="en-US" altLang="ja-JP" sz="1100" dirty="0">
                <a:latin typeface="BIZ UDPゴシック" panose="020B0400000000000000" pitchFamily="50" charset="-128"/>
                <a:ea typeface="BIZ UDPゴシック" panose="020B0400000000000000" pitchFamily="50" charset="-128"/>
              </a:rPr>
              <a:t>4</a:t>
            </a:r>
            <a:r>
              <a:rPr lang="ja-JP" altLang="en-US" sz="1100" dirty="0">
                <a:latin typeface="BIZ UDPゴシック" panose="020B0400000000000000" pitchFamily="50" charset="-128"/>
                <a:ea typeface="BIZ UDPゴシック" panose="020B0400000000000000" pitchFamily="50" charset="-128"/>
              </a:rPr>
              <a:t>弾　</a:t>
            </a:r>
            <a:r>
              <a:rPr lang="ja-JP" altLang="en-US" sz="1100" dirty="0">
                <a:solidFill>
                  <a:srgbClr val="0070C0"/>
                </a:solidFill>
                <a:latin typeface="BIZ UDPゴシック" panose="020B0400000000000000" pitchFamily="50" charset="-128"/>
                <a:ea typeface="BIZ UDPゴシック" panose="020B0400000000000000" pitchFamily="50" charset="-128"/>
              </a:rPr>
              <a:t>レクチャーコンサート「ちいさな旅気分」</a:t>
            </a:r>
            <a:endParaRPr lang="en-US" altLang="ja-JP" sz="1100" dirty="0">
              <a:solidFill>
                <a:srgbClr val="0070C0"/>
              </a:solidFill>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a:t>
            </a:r>
            <a:r>
              <a:rPr lang="ja-JP" altLang="en-US" sz="1000" dirty="0">
                <a:latin typeface="BIZ UDPゴシック" panose="020B0400000000000000" pitchFamily="50" charset="-128"/>
                <a:ea typeface="BIZ UDPゴシック" panose="020B0400000000000000" pitchFamily="50" charset="-128"/>
              </a:rPr>
              <a:t>　　リスト「ため息」　ブラームス「ワルツ</a:t>
            </a:r>
            <a:r>
              <a:rPr lang="en-US" altLang="ja-JP" sz="1000" dirty="0">
                <a:latin typeface="BIZ UDPゴシック" panose="020B0400000000000000" pitchFamily="50" charset="-128"/>
                <a:ea typeface="BIZ UDPゴシック" panose="020B0400000000000000" pitchFamily="50" charset="-128"/>
              </a:rPr>
              <a:t>15</a:t>
            </a:r>
            <a:r>
              <a:rPr lang="ja-JP" altLang="en-US" sz="1000" dirty="0">
                <a:latin typeface="BIZ UDPゴシック" panose="020B0400000000000000" pitchFamily="50" charset="-128"/>
                <a:ea typeface="BIZ UDPゴシック" panose="020B0400000000000000" pitchFamily="50" charset="-128"/>
              </a:rPr>
              <a:t>番」　シューマン「アラベスク」</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　　　　　　バッハ「平均律クラヴィーア曲集第</a:t>
            </a:r>
            <a:r>
              <a:rPr lang="en-US" altLang="ja-JP" sz="1000" dirty="0">
                <a:latin typeface="BIZ UDPゴシック" panose="020B0400000000000000" pitchFamily="50" charset="-128"/>
                <a:ea typeface="BIZ UDPゴシック" panose="020B0400000000000000" pitchFamily="50" charset="-128"/>
              </a:rPr>
              <a:t>2</a:t>
            </a:r>
            <a:r>
              <a:rPr lang="ja-JP" altLang="en-US" sz="1000" dirty="0">
                <a:latin typeface="BIZ UDPゴシック" panose="020B0400000000000000" pitchFamily="50" charset="-128"/>
                <a:ea typeface="BIZ UDPゴシック" panose="020B0400000000000000" pitchFamily="50" charset="-128"/>
              </a:rPr>
              <a:t>巻第</a:t>
            </a:r>
            <a:r>
              <a:rPr lang="en-US" altLang="ja-JP" sz="1000" dirty="0">
                <a:latin typeface="BIZ UDPゴシック" panose="020B0400000000000000" pitchFamily="50" charset="-128"/>
                <a:ea typeface="BIZ UDPゴシック" panose="020B0400000000000000" pitchFamily="50" charset="-128"/>
              </a:rPr>
              <a:t>7</a:t>
            </a:r>
            <a:r>
              <a:rPr lang="ja-JP" altLang="en-US" sz="1000" dirty="0">
                <a:latin typeface="BIZ UDPゴシック" panose="020B0400000000000000" pitchFamily="50" charset="-128"/>
                <a:ea typeface="BIZ UDPゴシック" panose="020B0400000000000000" pitchFamily="50" charset="-128"/>
              </a:rPr>
              <a:t>番」　ベートーヴェン「交響曲第</a:t>
            </a:r>
            <a:r>
              <a:rPr lang="en-US" altLang="ja-JP" sz="1000" dirty="0">
                <a:latin typeface="BIZ UDPゴシック" panose="020B0400000000000000" pitchFamily="50" charset="-128"/>
                <a:ea typeface="BIZ UDPゴシック" panose="020B0400000000000000" pitchFamily="50" charset="-128"/>
              </a:rPr>
              <a:t>5</a:t>
            </a:r>
            <a:r>
              <a:rPr lang="ja-JP" altLang="en-US" sz="1000" dirty="0">
                <a:latin typeface="BIZ UDPゴシック" panose="020B0400000000000000" pitchFamily="50" charset="-128"/>
                <a:ea typeface="BIZ UDPゴシック" panose="020B0400000000000000" pitchFamily="50" charset="-128"/>
              </a:rPr>
              <a:t>番」（リスト編曲）</a:t>
            </a:r>
            <a:endParaRPr lang="en-US" altLang="ja-JP" sz="1000" dirty="0">
              <a:latin typeface="BIZ UDPゴシック" panose="020B0400000000000000" pitchFamily="50" charset="-128"/>
              <a:ea typeface="BIZ UDPゴシック" panose="020B0400000000000000" pitchFamily="50" charset="-128"/>
            </a:endParaRPr>
          </a:p>
          <a:p>
            <a:r>
              <a:rPr lang="en-US" altLang="ja-JP" sz="1000" dirty="0">
                <a:latin typeface="BIZ UDPゴシック" panose="020B0400000000000000" pitchFamily="50" charset="-128"/>
                <a:ea typeface="BIZ UDPゴシック" panose="020B0400000000000000" pitchFamily="50" charset="-128"/>
              </a:rPr>
              <a:t>           </a:t>
            </a:r>
            <a:r>
              <a:rPr lang="ja-JP" altLang="en-US" sz="1000" dirty="0">
                <a:latin typeface="BIZ UDPゴシック" panose="020B0400000000000000" pitchFamily="50" charset="-128"/>
                <a:ea typeface="BIZ UDPゴシック" panose="020B0400000000000000" pitchFamily="50" charset="-128"/>
              </a:rPr>
              <a:t>など</a:t>
            </a:r>
          </a:p>
          <a:p>
            <a:r>
              <a:rPr lang="ja-JP" altLang="en-US" sz="1100" dirty="0">
                <a:latin typeface="BIZ UDPゴシック" panose="020B0400000000000000" pitchFamily="50" charset="-128"/>
                <a:ea typeface="BIZ UDPゴシック" panose="020B0400000000000000" pitchFamily="50" charset="-128"/>
              </a:rPr>
              <a:t>第</a:t>
            </a:r>
            <a:r>
              <a:rPr lang="en-US" altLang="ja-JP" sz="1100" dirty="0">
                <a:latin typeface="BIZ UDPゴシック" panose="020B0400000000000000" pitchFamily="50" charset="-128"/>
                <a:ea typeface="BIZ UDPゴシック" panose="020B0400000000000000" pitchFamily="50" charset="-128"/>
              </a:rPr>
              <a:t>5</a:t>
            </a:r>
            <a:r>
              <a:rPr lang="ja-JP" altLang="en-US" sz="1100" dirty="0">
                <a:latin typeface="BIZ UDPゴシック" panose="020B0400000000000000" pitchFamily="50" charset="-128"/>
                <a:ea typeface="BIZ UDPゴシック" panose="020B0400000000000000" pitchFamily="50" charset="-128"/>
              </a:rPr>
              <a:t>弾</a:t>
            </a:r>
            <a:r>
              <a:rPr lang="ja-JP" altLang="en-US" sz="1100" dirty="0">
                <a:solidFill>
                  <a:srgbClr val="0070C0"/>
                </a:solidFill>
                <a:latin typeface="BIZ UDPゴシック" panose="020B0400000000000000" pitchFamily="50" charset="-128"/>
                <a:ea typeface="BIZ UDPゴシック" panose="020B0400000000000000" pitchFamily="50" charset="-128"/>
              </a:rPr>
              <a:t>　クラシック・クルーズ</a:t>
            </a:r>
            <a:endParaRPr lang="en-US" altLang="ja-JP" sz="1100" dirty="0">
              <a:solidFill>
                <a:srgbClr val="0070C0"/>
              </a:solidFill>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a:t>
            </a:r>
            <a:r>
              <a:rPr lang="ja-JP" altLang="en-US" sz="1000" dirty="0">
                <a:latin typeface="BIZ UDPゴシック" panose="020B0400000000000000" pitchFamily="50" charset="-128"/>
                <a:ea typeface="BIZ UDPゴシック" panose="020B0400000000000000" pitchFamily="50" charset="-128"/>
              </a:rPr>
              <a:t>ドイツ留学中に出会った「川」を巡りながら、町の風景とゆかりのクラシック作品、その他</a:t>
            </a:r>
            <a:endParaRPr lang="en-US" altLang="ja-JP" sz="1000" dirty="0">
              <a:latin typeface="BIZ UDPゴシック" panose="020B0400000000000000" pitchFamily="50" charset="-128"/>
              <a:ea typeface="BIZ UDPゴシック" panose="020B0400000000000000" pitchFamily="50" charset="-128"/>
            </a:endParaRPr>
          </a:p>
          <a:p>
            <a:r>
              <a:rPr lang="en-US" altLang="ja-JP" sz="1000" dirty="0">
                <a:latin typeface="BIZ UDPゴシック" panose="020B0400000000000000" pitchFamily="50" charset="-128"/>
                <a:ea typeface="BIZ UDPゴシック" panose="020B0400000000000000" pitchFamily="50" charset="-128"/>
              </a:rPr>
              <a:t>            </a:t>
            </a:r>
            <a:r>
              <a:rPr lang="ja-JP" altLang="en-US" sz="1000" dirty="0">
                <a:latin typeface="BIZ UDPゴシック" panose="020B0400000000000000" pitchFamily="50" charset="-128"/>
                <a:ea typeface="BIZ UDPゴシック" panose="020B0400000000000000" pitchFamily="50" charset="-128"/>
              </a:rPr>
              <a:t>文化、歴史、食べ物などを解説</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第</a:t>
            </a:r>
            <a:r>
              <a:rPr lang="en-US" altLang="ja-JP" sz="1000" dirty="0">
                <a:latin typeface="BIZ UDPゴシック" panose="020B0400000000000000" pitchFamily="50" charset="-128"/>
                <a:ea typeface="BIZ UDPゴシック" panose="020B0400000000000000" pitchFamily="50" charset="-128"/>
              </a:rPr>
              <a:t>6</a:t>
            </a:r>
            <a:r>
              <a:rPr lang="ja-JP" altLang="en-US" sz="1000" dirty="0">
                <a:latin typeface="BIZ UDPゴシック" panose="020B0400000000000000" pitchFamily="50" charset="-128"/>
                <a:ea typeface="BIZ UDPゴシック" panose="020B0400000000000000" pitchFamily="50" charset="-128"/>
              </a:rPr>
              <a:t>弾　</a:t>
            </a:r>
            <a:r>
              <a:rPr lang="ja-JP" altLang="en-US" sz="1000" dirty="0">
                <a:solidFill>
                  <a:srgbClr val="0070C0"/>
                </a:solidFill>
                <a:latin typeface="BIZ UDPゴシック" panose="020B0400000000000000" pitchFamily="50" charset="-128"/>
                <a:ea typeface="BIZ UDPゴシック" panose="020B0400000000000000" pitchFamily="50" charset="-128"/>
              </a:rPr>
              <a:t>「異国に魅せられた作曲家たち」</a:t>
            </a:r>
            <a:endParaRPr lang="en-US" altLang="ja-JP" sz="1000" dirty="0">
              <a:solidFill>
                <a:srgbClr val="0070C0"/>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　　　　　　西洋音楽の中心ともいえるドイツ語圏やフランス語圏で活躍した作曲家たちは、周縁地域</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en-US" altLang="ja-JP" sz="1000" dirty="0">
                <a:solidFill>
                  <a:schemeClr val="tx1"/>
                </a:solidFill>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の異国情緒に魅せられ、自身の作品の幅を広げました。</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第</a:t>
            </a:r>
            <a:r>
              <a:rPr lang="en-US" altLang="ja-JP" sz="1000" dirty="0">
                <a:solidFill>
                  <a:schemeClr val="tx1"/>
                </a:solidFill>
                <a:latin typeface="BIZ UDPゴシック" panose="020B0400000000000000" pitchFamily="50" charset="-128"/>
                <a:ea typeface="BIZ UDPゴシック" panose="020B0400000000000000" pitchFamily="50" charset="-128"/>
              </a:rPr>
              <a:t>7</a:t>
            </a:r>
            <a:r>
              <a:rPr lang="ja-JP" altLang="en-US" sz="1000" dirty="0">
                <a:solidFill>
                  <a:schemeClr val="tx1"/>
                </a:solidFill>
                <a:latin typeface="BIZ UDPゴシック" panose="020B0400000000000000" pitchFamily="50" charset="-128"/>
                <a:ea typeface="BIZ UDPゴシック" panose="020B0400000000000000" pitchFamily="50" charset="-128"/>
              </a:rPr>
              <a:t>弾　</a:t>
            </a:r>
            <a:r>
              <a:rPr lang="ja-JP" altLang="en-US" sz="1000" dirty="0">
                <a:solidFill>
                  <a:srgbClr val="0070C0"/>
                </a:solidFill>
                <a:latin typeface="BIZ UDPゴシック" panose="020B0400000000000000" pitchFamily="50" charset="-128"/>
                <a:ea typeface="BIZ UDPゴシック" panose="020B0400000000000000" pitchFamily="50" charset="-128"/>
              </a:rPr>
              <a:t>交差する絵画と音楽～名画を入り口に、大作曲家の生きざまに迫る～　</a:t>
            </a:r>
            <a:endParaRPr lang="en-US" altLang="ja-JP" sz="1000" dirty="0">
              <a:solidFill>
                <a:srgbClr val="0070C0"/>
              </a:solidFill>
              <a:latin typeface="BIZ UDPゴシック" panose="020B0400000000000000" pitchFamily="50" charset="-128"/>
              <a:ea typeface="BIZ UDPゴシック" panose="020B0400000000000000" pitchFamily="50" charset="-128"/>
            </a:endParaRPr>
          </a:p>
          <a:p>
            <a:r>
              <a:rPr lang="ja-JP" altLang="en-US" sz="1000" dirty="0">
                <a:solidFill>
                  <a:srgbClr val="0070C0"/>
                </a:solidFill>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１、印象派の絵画と音楽　２、都市化と人間の心の内奥へ　３、自然を描く</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　　　　　４、革命と戦争の時代　５、祈りの絵画、祈りの音楽</a:t>
            </a:r>
          </a:p>
          <a:p>
            <a:endParaRPr lang="ja-JP" altLang="en-US" sz="1000" dirty="0">
              <a:solidFill>
                <a:srgbClr val="0070C0"/>
              </a:solidFill>
              <a:latin typeface="BIZ UDPゴシック" panose="020B0400000000000000" pitchFamily="50" charset="-128"/>
              <a:ea typeface="BIZ UDPゴシック" panose="020B0400000000000000" pitchFamily="50" charset="-128"/>
            </a:endParaRPr>
          </a:p>
        </p:txBody>
      </p:sp>
      <p:pic>
        <p:nvPicPr>
          <p:cNvPr id="8" name="図 7">
            <a:extLst>
              <a:ext uri="{FF2B5EF4-FFF2-40B4-BE49-F238E27FC236}">
                <a16:creationId xmlns:a16="http://schemas.microsoft.com/office/drawing/2014/main" id="{036AA5E1-3BD8-9D46-495D-BF7EB09E0C3D}"/>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9139390" y="2357329"/>
            <a:ext cx="2880000" cy="2160000"/>
          </a:xfrm>
          <a:prstGeom prst="rect">
            <a:avLst/>
          </a:prstGeom>
        </p:spPr>
      </p:pic>
      <p:pic>
        <p:nvPicPr>
          <p:cNvPr id="10" name="図 9">
            <a:extLst>
              <a:ext uri="{FF2B5EF4-FFF2-40B4-BE49-F238E27FC236}">
                <a16:creationId xmlns:a16="http://schemas.microsoft.com/office/drawing/2014/main" id="{9E75119E-0243-C002-166A-7B7C1B3F28D7}"/>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6163873" y="151724"/>
            <a:ext cx="2880000" cy="2160000"/>
          </a:xfrm>
          <a:prstGeom prst="rect">
            <a:avLst/>
          </a:prstGeom>
        </p:spPr>
      </p:pic>
      <p:pic>
        <p:nvPicPr>
          <p:cNvPr id="14" name="図 13">
            <a:extLst>
              <a:ext uri="{FF2B5EF4-FFF2-40B4-BE49-F238E27FC236}">
                <a16:creationId xmlns:a16="http://schemas.microsoft.com/office/drawing/2014/main" id="{5B2379C6-B173-A3AB-9170-50E9D50FA843}"/>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6163871" y="2371918"/>
            <a:ext cx="2880000" cy="2160000"/>
          </a:xfrm>
          <a:prstGeom prst="rect">
            <a:avLst/>
          </a:prstGeom>
        </p:spPr>
      </p:pic>
      <p:pic>
        <p:nvPicPr>
          <p:cNvPr id="18" name="図 17">
            <a:extLst>
              <a:ext uri="{FF2B5EF4-FFF2-40B4-BE49-F238E27FC236}">
                <a16:creationId xmlns:a16="http://schemas.microsoft.com/office/drawing/2014/main" id="{723EF442-852F-BA37-7FEC-931713E80581}"/>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9152361" y="151724"/>
            <a:ext cx="2880000" cy="2160000"/>
          </a:xfrm>
          <a:prstGeom prst="rect">
            <a:avLst/>
          </a:prstGeom>
        </p:spPr>
      </p:pic>
    </p:spTree>
    <p:extLst>
      <p:ext uri="{BB962C8B-B14F-4D97-AF65-F5344CB8AC3E}">
        <p14:creationId xmlns:p14="http://schemas.microsoft.com/office/powerpoint/2010/main" val="1475896873"/>
      </p:ext>
    </p:extLst>
  </p:cSld>
  <p:clrMapOvr>
    <a:masterClrMapping/>
  </p:clrMapOvr>
</p:sld>
</file>

<file path=ppt/theme/theme1.xml><?xml version="1.0" encoding="utf-8"?>
<a:theme xmlns:a="http://schemas.openxmlformats.org/drawingml/2006/main" name="テーマ1">
  <a:themeElements>
    <a:clrScheme name="GradientRise">
      <a:dk1>
        <a:sysClr val="windowText" lastClr="000000"/>
      </a:dk1>
      <a:lt1>
        <a:srgbClr val="FFFFFF"/>
      </a:lt1>
      <a:dk2>
        <a:srgbClr val="3C0F3A"/>
      </a:dk2>
      <a:lt2>
        <a:srgbClr val="F1F2F2"/>
      </a:lt2>
      <a:accent1>
        <a:srgbClr val="A6025C"/>
      </a:accent1>
      <a:accent2>
        <a:srgbClr val="92248E"/>
      </a:accent2>
      <a:accent3>
        <a:srgbClr val="DE95C4"/>
      </a:accent3>
      <a:accent4>
        <a:srgbClr val="FE4A00"/>
      </a:accent4>
      <a:accent5>
        <a:srgbClr val="DA002F"/>
      </a:accent5>
      <a:accent6>
        <a:srgbClr val="FF907A"/>
      </a:accent6>
      <a:hlink>
        <a:srgbClr val="CA71E4"/>
      </a:hlink>
      <a:folHlink>
        <a:srgbClr val="E45E49"/>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テーマ1" id="{10799433-65EA-4EBF-B6EB-259934FC1459}" vid="{4CF24F88-505A-4009-BE2D-8234FDC41DBC}"/>
    </a:ext>
  </a:extLst>
</a:theme>
</file>

<file path=docProps/app.xml><?xml version="1.0" encoding="utf-8"?>
<Properties xmlns="http://schemas.openxmlformats.org/officeDocument/2006/extended-properties" xmlns:vt="http://schemas.openxmlformats.org/officeDocument/2006/docPropsVTypes">
  <Template>テーマ1</Template>
  <TotalTime>2494</TotalTime>
  <Words>531</Words>
  <Application>Microsoft Office PowerPoint</Application>
  <PresentationFormat>ワイド画面</PresentationFormat>
  <Paragraphs>32</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Arial</vt:lpstr>
      <vt:lpstr>Avenir Next LT Pro</vt:lpstr>
      <vt:lpstr>Avenir Next LT Pro Light</vt:lpstr>
      <vt:lpstr>テーマ1</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手作り楽器　 カリンバ・カズー製作</dc:title>
  <dc:creator>ibaraki</dc:creator>
  <cp:lastModifiedBy>繁文 下島</cp:lastModifiedBy>
  <cp:revision>156</cp:revision>
  <cp:lastPrinted>2023-12-09T08:11:56Z</cp:lastPrinted>
  <dcterms:created xsi:type="dcterms:W3CDTF">2023-07-16T05:31:08Z</dcterms:created>
  <dcterms:modified xsi:type="dcterms:W3CDTF">2025-02-24T23:19:31Z</dcterms:modified>
</cp:coreProperties>
</file>